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sldIdLst>
    <p:sldId id="257" r:id="rId2"/>
    <p:sldId id="264" r:id="rId3"/>
    <p:sldId id="263" r:id="rId4"/>
    <p:sldId id="262" r:id="rId5"/>
    <p:sldId id="261" r:id="rId6"/>
    <p:sldId id="260" r:id="rId7"/>
    <p:sldId id="259" r:id="rId8"/>
    <p:sldId id="258" r:id="rId9"/>
    <p:sldId id="268" r:id="rId10"/>
    <p:sldId id="265" r:id="rId11"/>
  </p:sldIdLst>
  <p:sldSz cx="9144000" cy="6858000" type="screen4x3"/>
  <p:notesSz cx="6858000" cy="9144000"/>
  <p:embeddedFontLst>
    <p:embeddedFont>
      <p:font typeface="Calibri" panose="020F0502020204030204" pitchFamily="34" charset="0"/>
      <p:regular r:id="rId12"/>
      <p:bold r:id="rId13"/>
      <p:italic r:id="rId14"/>
      <p:boldItalic r:id="rId15"/>
    </p:embeddedFont>
  </p:embeddedFont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F5F5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5" d="100"/>
          <a:sy n="95" d="100"/>
        </p:scale>
        <p:origin x="864" y="5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2.fntdata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1.fntdata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font" Target="fonts/font4.fntdata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3.fntdata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104E5A-AB5E-4EBA-9BF5-AA39BBA51F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E24D72-0767-442A-8A71-75828300CC13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81B4F1-2BDB-4509-99B8-11D2DC2D58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E3C9B89-CF42-422D-B1F3-A29C138675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F52231-B3EE-4495-9F50-F590DCAF000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8297863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8F0341-D284-4730-8E4C-7BD98842E5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60DE19-FD49-4B4F-B559-0F9BD8FC8DCC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F64F37-7EA7-4FE9-B3E6-8A0D8F3FB3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083AB6-1BFD-4832-BE4E-253D7140EB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FAFECC-3276-4512-A54B-1F05D69A386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13673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3D67AB-39CE-4BDB-8BE0-06B255BBDB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6E965B-7FA5-444D-80DB-D4183843B087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FBE3E7-B300-4759-812C-6D270BDB23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BD52BE2-E741-4F45-BB23-88507AE679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E373DF0-5471-4962-8FCC-2F3FEE99211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57865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06AD9F-809E-4461-B824-4FA25D191D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361EFB-1427-4C10-9780-CC32187C13A6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B9E412-9CEF-4F6E-8AEB-B616E98519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D76F7D-A0D4-4201-898F-ED70C51A59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B89E569-401B-40B6-B300-16EE8B0568E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64749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63683D1-5AC6-4997-AAFB-CC2E1BF9BF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E09733-CECE-447A-9850-24553D72D4E5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6664A4-2FFA-4394-88FF-000D6F4D0D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98C164-D82E-4490-AA62-92048D2898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B6C2213-0248-4A01-935E-6F342976A3D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88951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5CF4CB26-4624-4095-AABE-8BEEF18B93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CD1494-BEA6-46BA-88CD-93166AC212AA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3CF6C207-C00B-4FAB-972B-8EEA98D56D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D677B1FB-3539-4CAB-8F6B-4769FA55C8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A28865-B2B1-43AB-9649-C92E0990728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5077116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3">
            <a:extLst>
              <a:ext uri="{FF2B5EF4-FFF2-40B4-BE49-F238E27FC236}">
                <a16:creationId xmlns:a16="http://schemas.microsoft.com/office/drawing/2014/main" id="{E6DA25B0-8B77-4406-BA7D-F1C6B37BCC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07D0EF-C635-44ED-9401-7E940705B446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8" name="Footer Placeholder 4">
            <a:extLst>
              <a:ext uri="{FF2B5EF4-FFF2-40B4-BE49-F238E27FC236}">
                <a16:creationId xmlns:a16="http://schemas.microsoft.com/office/drawing/2014/main" id="{04ABA616-6677-4A8C-887E-A1EB631213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>
            <a:extLst>
              <a:ext uri="{FF2B5EF4-FFF2-40B4-BE49-F238E27FC236}">
                <a16:creationId xmlns:a16="http://schemas.microsoft.com/office/drawing/2014/main" id="{43840121-5DE6-4B76-8EEA-7E4CC23A47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B94205-2835-45ED-AD14-3AD1F06D229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4159408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CCAE55EF-C7F7-451D-80F0-94AA04CA76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DB3EFD-076A-4B77-96C9-BAF948F511F7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4" name="Footer Placeholder 4">
            <a:extLst>
              <a:ext uri="{FF2B5EF4-FFF2-40B4-BE49-F238E27FC236}">
                <a16:creationId xmlns:a16="http://schemas.microsoft.com/office/drawing/2014/main" id="{843A57D4-91F4-4381-9A43-C6E906870F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id="{B2296E7F-F0F6-42DB-8077-794B0EC287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AA5758-F78F-4B39-9F65-DCFEFFED944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502161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>
            <a:extLst>
              <a:ext uri="{FF2B5EF4-FFF2-40B4-BE49-F238E27FC236}">
                <a16:creationId xmlns:a16="http://schemas.microsoft.com/office/drawing/2014/main" id="{DED4CABF-C540-45F2-AFAC-1C792FCA09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764F48-25DF-4DD9-B216-461BD1269F25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3" name="Footer Placeholder 4">
            <a:extLst>
              <a:ext uri="{FF2B5EF4-FFF2-40B4-BE49-F238E27FC236}">
                <a16:creationId xmlns:a16="http://schemas.microsoft.com/office/drawing/2014/main" id="{5858A725-4BD9-484C-A080-1CF8617A96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>
            <a:extLst>
              <a:ext uri="{FF2B5EF4-FFF2-40B4-BE49-F238E27FC236}">
                <a16:creationId xmlns:a16="http://schemas.microsoft.com/office/drawing/2014/main" id="{A3ADF771-85A4-4DBD-9482-81D9291F0F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3EC3EE6-9ED7-4CE2-A801-A4013D84A71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3226088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01312C15-0547-4C75-8CDD-99B66A980E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F849C6-8BAA-4925-8819-15B60EEA173D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CD20DBD0-61A7-4B18-AA38-3B771167C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01DAD31D-31B5-4ED7-99B5-FA9DE7367E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FA45B6-A378-43A5-A4C6-603134F3691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6655010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AD3CB03E-5110-44A7-A532-0A0B6329BF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421AA1-E2A5-4C15-90FA-2480579445EA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975BE0C6-D2EC-4124-BBC0-714BB15EE0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F6220F27-3A00-4981-80BE-9CE574A669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4EA5AC-B1AA-40A8-9D9C-1B983956D04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234632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lded Corner 6">
            <a:extLst>
              <a:ext uri="{FF2B5EF4-FFF2-40B4-BE49-F238E27FC236}">
                <a16:creationId xmlns:a16="http://schemas.microsoft.com/office/drawing/2014/main" id="{9F6B1A78-9B03-455C-969F-BD912E809CE2}"/>
              </a:ext>
            </a:extLst>
          </p:cNvPr>
          <p:cNvSpPr/>
          <p:nvPr userDrawn="1"/>
        </p:nvSpPr>
        <p:spPr>
          <a:xfrm>
            <a:off x="290513" y="150813"/>
            <a:ext cx="8702675" cy="6486525"/>
          </a:xfrm>
          <a:prstGeom prst="foldedCorner">
            <a:avLst/>
          </a:prstGeom>
          <a:gradFill>
            <a:gsLst>
              <a:gs pos="0">
                <a:srgbClr val="FBEAC7">
                  <a:alpha val="93000"/>
                </a:srgbClr>
              </a:gs>
              <a:gs pos="20000">
                <a:srgbClr val="FEE7F2">
                  <a:alpha val="93000"/>
                </a:srgbClr>
              </a:gs>
              <a:gs pos="36000">
                <a:srgbClr val="FAC77D">
                  <a:alpha val="94000"/>
                </a:srgbClr>
              </a:gs>
              <a:gs pos="61000">
                <a:srgbClr val="FBA97D">
                  <a:alpha val="93000"/>
                </a:srgbClr>
              </a:gs>
              <a:gs pos="82001">
                <a:srgbClr val="FBD49C">
                  <a:alpha val="93000"/>
                </a:srgbClr>
              </a:gs>
              <a:gs pos="100000">
                <a:srgbClr val="FEE7F2">
                  <a:alpha val="92000"/>
                </a:srgbClr>
              </a:gs>
            </a:gsLst>
            <a:lin ang="3600000" scaled="0"/>
          </a:gradFill>
          <a:ln>
            <a:noFill/>
          </a:ln>
          <a:effectLst>
            <a:outerShdw blurRad="165100" dist="165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27" name="Title Placeholder 1">
            <a:extLst>
              <a:ext uri="{FF2B5EF4-FFF2-40B4-BE49-F238E27FC236}">
                <a16:creationId xmlns:a16="http://schemas.microsoft.com/office/drawing/2014/main" id="{BA479F2C-33C3-4EE6-8CBF-8DBBC97078F8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8" name="Text Placeholder 2">
            <a:extLst>
              <a:ext uri="{FF2B5EF4-FFF2-40B4-BE49-F238E27FC236}">
                <a16:creationId xmlns:a16="http://schemas.microsoft.com/office/drawing/2014/main" id="{6B9A2CEB-B909-4C88-AF5D-8D3509095FF6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FBE042-CC6D-44AD-9293-DD5C0B0661D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53CA7A13-A9B9-4F1A-8F0B-59307965DDE2}" type="datetimeFigureOut">
              <a:rPr lang="en-US"/>
              <a:pPr>
                <a:defRPr/>
              </a:pPr>
              <a:t>8/26/2018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47A593-70FF-4C22-B16E-6A586740473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517FD5-07AD-4FFB-8729-51EF2A9CB95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BE6E81B1-05C9-4799-B3AF-7A5AFD8F4E99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id="{410A42F9-F054-4F85-A476-1F27B29198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01727"/>
          </a:xfrm>
        </p:spPr>
        <p:txBody>
          <a:bodyPr/>
          <a:lstStyle/>
          <a:p>
            <a:r>
              <a:rPr lang="en-US" altLang="en-US" dirty="0"/>
              <a:t>Restoring Relationships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id="{410A42F9-F054-4F85-A476-1F27B29198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If </a:t>
            </a:r>
            <a:r>
              <a:rPr lang="en-US" altLang="en-US" u="sng" dirty="0"/>
              <a:t>ALL ELSE</a:t>
            </a:r>
            <a:r>
              <a:rPr lang="en-US" altLang="en-US" dirty="0"/>
              <a:t> Fails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010B1E-330B-4926-B143-960443046E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/>
              <a:t>Shake the dust off your feet</a:t>
            </a:r>
          </a:p>
          <a:p>
            <a:pPr lvl="1"/>
            <a:r>
              <a:rPr lang="en-US" altLang="en-US" dirty="0"/>
              <a:t>Luke 9:5, Acts 13:51</a:t>
            </a:r>
          </a:p>
          <a:p>
            <a:r>
              <a:rPr lang="en-US" altLang="en-US" dirty="0"/>
              <a:t>No longer associate with them</a:t>
            </a:r>
          </a:p>
          <a:p>
            <a:pPr lvl="1"/>
            <a:r>
              <a:rPr lang="en-US" altLang="en-US" dirty="0"/>
              <a:t>Romans 16:17-18, Matthew 18:17</a:t>
            </a:r>
          </a:p>
        </p:txBody>
      </p:sp>
    </p:spTree>
    <p:extLst>
      <p:ext uri="{BB962C8B-B14F-4D97-AF65-F5344CB8AC3E}">
        <p14:creationId xmlns:p14="http://schemas.microsoft.com/office/powerpoint/2010/main" val="39232426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id="{410A42F9-F054-4F85-A476-1F27B29198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Take the Initiative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010B1E-330B-4926-B143-960443046E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/>
              <a:t>If you have been offended</a:t>
            </a:r>
            <a:endParaRPr lang="en-US" altLang="en-US" u="sng" dirty="0"/>
          </a:p>
          <a:p>
            <a:pPr lvl="1"/>
            <a:r>
              <a:rPr lang="en-US" altLang="en-US" dirty="0"/>
              <a:t>Matthew 18:15-17</a:t>
            </a:r>
          </a:p>
          <a:p>
            <a:r>
              <a:rPr lang="en-US" altLang="en-US" dirty="0"/>
              <a:t>If you have offended your brother</a:t>
            </a:r>
          </a:p>
          <a:p>
            <a:pPr lvl="1"/>
            <a:r>
              <a:rPr lang="en-US" altLang="en-US" dirty="0"/>
              <a:t>Matthew 5:23-24</a:t>
            </a:r>
          </a:p>
          <a:p>
            <a:r>
              <a:rPr lang="en-US" altLang="en-US" dirty="0"/>
              <a:t>Both sides have the responsibility to restore the relationship!</a:t>
            </a:r>
          </a:p>
        </p:txBody>
      </p:sp>
    </p:spTree>
    <p:extLst>
      <p:ext uri="{BB962C8B-B14F-4D97-AF65-F5344CB8AC3E}">
        <p14:creationId xmlns:p14="http://schemas.microsoft.com/office/powerpoint/2010/main" val="2883978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id="{410A42F9-F054-4F85-A476-1F27B29198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Time </a:t>
            </a:r>
            <a:r>
              <a:rPr lang="en-US" altLang="en-US" u="sng" dirty="0"/>
              <a:t>DOES NOT</a:t>
            </a:r>
            <a:r>
              <a:rPr lang="en-US" altLang="en-US" dirty="0"/>
              <a:t> Heal All Wounds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010B1E-330B-4926-B143-960443046E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/>
              <a:t>Broken relationships need quick attention</a:t>
            </a:r>
          </a:p>
          <a:p>
            <a:pPr lvl="1"/>
            <a:r>
              <a:rPr lang="en-US" altLang="en-US" dirty="0"/>
              <a:t>Matthew 5:24, Ephesians 4:26-27</a:t>
            </a:r>
          </a:p>
          <a:p>
            <a:r>
              <a:rPr lang="en-US" altLang="en-US" dirty="0"/>
              <a:t>Untended wounds will fester	</a:t>
            </a:r>
          </a:p>
          <a:p>
            <a:pPr lvl="1"/>
            <a:r>
              <a:rPr lang="en-US" altLang="en-US" dirty="0"/>
              <a:t>Proverbs 17:14; Hebrews 12:14-15; Psalm 73:21-22</a:t>
            </a:r>
          </a:p>
        </p:txBody>
      </p:sp>
    </p:spTree>
    <p:extLst>
      <p:ext uri="{BB962C8B-B14F-4D97-AF65-F5344CB8AC3E}">
        <p14:creationId xmlns:p14="http://schemas.microsoft.com/office/powerpoint/2010/main" val="7866599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id="{410A42F9-F054-4F85-A476-1F27B29198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69794" y="2466508"/>
            <a:ext cx="8229600" cy="1143000"/>
          </a:xfrm>
        </p:spPr>
        <p:txBody>
          <a:bodyPr/>
          <a:lstStyle/>
          <a:p>
            <a:r>
              <a:rPr lang="en-US" altLang="en-US" dirty="0"/>
              <a:t>Having the Conversation</a:t>
            </a:r>
          </a:p>
        </p:txBody>
      </p:sp>
    </p:spTree>
    <p:extLst>
      <p:ext uri="{BB962C8B-B14F-4D97-AF65-F5344CB8AC3E}">
        <p14:creationId xmlns:p14="http://schemas.microsoft.com/office/powerpoint/2010/main" val="8853740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id="{410A42F9-F054-4F85-A476-1F27B29198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Consider Yourself First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010B1E-330B-4926-B143-960443046E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/>
              <a:t>Recognize your imperfections	</a:t>
            </a:r>
          </a:p>
          <a:p>
            <a:pPr lvl="1"/>
            <a:r>
              <a:rPr lang="en-US" altLang="en-US" dirty="0"/>
              <a:t>Matthew 7:3-5</a:t>
            </a:r>
          </a:p>
          <a:p>
            <a:r>
              <a:rPr lang="en-US" altLang="en-US" dirty="0"/>
              <a:t>Take an honest assessment of your part</a:t>
            </a:r>
          </a:p>
          <a:p>
            <a:pPr lvl="1"/>
            <a:r>
              <a:rPr lang="en-US" altLang="en-US" dirty="0" err="1"/>
              <a:t>Galations</a:t>
            </a:r>
            <a:r>
              <a:rPr lang="en-US" altLang="en-US" dirty="0"/>
              <a:t> 6:1-5, James 4:1</a:t>
            </a:r>
          </a:p>
        </p:txBody>
      </p:sp>
    </p:spTree>
    <p:extLst>
      <p:ext uri="{BB962C8B-B14F-4D97-AF65-F5344CB8AC3E}">
        <p14:creationId xmlns:p14="http://schemas.microsoft.com/office/powerpoint/2010/main" val="15562595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id="{410A42F9-F054-4F85-A476-1F27B29198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Leave Your Guns at Home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010B1E-330B-4926-B143-960443046E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/>
              <a:t>No room for retaliation</a:t>
            </a:r>
          </a:p>
          <a:p>
            <a:pPr lvl="1"/>
            <a:r>
              <a:rPr lang="en-US" altLang="en-US" dirty="0"/>
              <a:t>Matthew 5:38-48, Romans 12:14-21</a:t>
            </a:r>
          </a:p>
          <a:p>
            <a:r>
              <a:rPr lang="en-US" altLang="en-US" dirty="0"/>
              <a:t>Angry Words Won’t Restore the Relationship</a:t>
            </a:r>
          </a:p>
          <a:p>
            <a:pPr lvl="1"/>
            <a:r>
              <a:rPr lang="en-US" altLang="en-US" dirty="0"/>
              <a:t>James 1:19-20, Proverbs 18:21</a:t>
            </a:r>
          </a:p>
          <a:p>
            <a:r>
              <a:rPr lang="en-US" altLang="en-US" dirty="0"/>
              <a:t>Kind words have an effect</a:t>
            </a:r>
          </a:p>
          <a:p>
            <a:pPr lvl="1"/>
            <a:r>
              <a:rPr lang="en-US" altLang="en-US" dirty="0"/>
              <a:t>Proverbs 16:21-24, Proverbs 15:1</a:t>
            </a:r>
          </a:p>
          <a:p>
            <a:pPr lvl="1"/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4955428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id="{410A42F9-F054-4F85-A476-1F27B29198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Remember the Goal	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010B1E-330B-4926-B143-960443046E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/>
              <a:t>Restoring the Relationship</a:t>
            </a:r>
          </a:p>
          <a:p>
            <a:pPr lvl="1"/>
            <a:r>
              <a:rPr lang="en-US" altLang="en-US" dirty="0"/>
              <a:t>Ezekiel 3:20-21, Proverbs 27:5-6</a:t>
            </a:r>
          </a:p>
          <a:p>
            <a:r>
              <a:rPr lang="en-US" altLang="en-US" dirty="0"/>
              <a:t>“A true friend stabs you in the front” – Oscar Wilde</a:t>
            </a:r>
          </a:p>
        </p:txBody>
      </p:sp>
    </p:spTree>
    <p:extLst>
      <p:ext uri="{BB962C8B-B14F-4D97-AF65-F5344CB8AC3E}">
        <p14:creationId xmlns:p14="http://schemas.microsoft.com/office/powerpoint/2010/main" val="10109009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id="{410A42F9-F054-4F85-A476-1F27B29198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Have the Conversation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010B1E-330B-4926-B143-960443046E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/>
              <a:t>Reason frankly</a:t>
            </a:r>
          </a:p>
          <a:p>
            <a:pPr lvl="1"/>
            <a:r>
              <a:rPr lang="en-US" altLang="en-US" dirty="0"/>
              <a:t>Leviticus 19:16-17</a:t>
            </a:r>
          </a:p>
          <a:p>
            <a:pPr lvl="1"/>
            <a:r>
              <a:rPr lang="en-US" altLang="en-US" dirty="0"/>
              <a:t>“Lest you incur sin”</a:t>
            </a:r>
          </a:p>
          <a:p>
            <a:r>
              <a:rPr lang="en-US" altLang="en-US" dirty="0"/>
              <a:t>Love your neighbor as yourself</a:t>
            </a:r>
          </a:p>
          <a:p>
            <a:pPr lvl="1"/>
            <a:r>
              <a:rPr lang="en-US" altLang="en-US" dirty="0"/>
              <a:t>Leviticus 19:18, 1 Corinthians 13:4-7</a:t>
            </a:r>
          </a:p>
        </p:txBody>
      </p:sp>
    </p:spTree>
    <p:extLst>
      <p:ext uri="{BB962C8B-B14F-4D97-AF65-F5344CB8AC3E}">
        <p14:creationId xmlns:p14="http://schemas.microsoft.com/office/powerpoint/2010/main" val="6095135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id="{410A42F9-F054-4F85-A476-1F27B29198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Forgive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010B1E-330B-4926-B143-960443046E3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512794"/>
            <a:ext cx="8229600" cy="4983162"/>
          </a:xfrm>
        </p:spPr>
        <p:txBody>
          <a:bodyPr/>
          <a:lstStyle/>
          <a:p>
            <a:r>
              <a:rPr lang="en-US" altLang="en-US" dirty="0"/>
              <a:t>Let it go</a:t>
            </a:r>
          </a:p>
          <a:p>
            <a:pPr lvl="1"/>
            <a:r>
              <a:rPr lang="en-US" altLang="en-US" dirty="0"/>
              <a:t>Proverbs 19:11, Romans 14:20-21</a:t>
            </a:r>
          </a:p>
          <a:p>
            <a:r>
              <a:rPr lang="en-US" altLang="en-US" dirty="0"/>
              <a:t>“But this isn’t the first time…”</a:t>
            </a:r>
          </a:p>
          <a:p>
            <a:pPr lvl="1"/>
            <a:r>
              <a:rPr lang="en-US" altLang="en-US" dirty="0"/>
              <a:t>Luke 17:3-4, Matthew 18:21-22</a:t>
            </a:r>
          </a:p>
          <a:p>
            <a:r>
              <a:rPr lang="en-US" altLang="en-US" dirty="0"/>
              <a:t>Because you have been forgiven</a:t>
            </a:r>
          </a:p>
          <a:p>
            <a:pPr lvl="1"/>
            <a:r>
              <a:rPr lang="en-US" altLang="en-US" dirty="0"/>
              <a:t>Colossians 3:12-13</a:t>
            </a:r>
          </a:p>
          <a:p>
            <a:r>
              <a:rPr lang="en-US" altLang="en-US" dirty="0"/>
              <a:t>…or you won’t be forgiven</a:t>
            </a:r>
          </a:p>
          <a:p>
            <a:pPr lvl="1"/>
            <a:r>
              <a:rPr lang="en-US" altLang="en-US" dirty="0"/>
              <a:t>Matthew 6:14-15, Mark 11:25-26</a:t>
            </a:r>
          </a:p>
        </p:txBody>
      </p:sp>
    </p:spTree>
    <p:extLst>
      <p:ext uri="{BB962C8B-B14F-4D97-AF65-F5344CB8AC3E}">
        <p14:creationId xmlns:p14="http://schemas.microsoft.com/office/powerpoint/2010/main" val="22004578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215</TotalTime>
  <Words>207</Words>
  <Application>Microsoft Office PowerPoint</Application>
  <PresentationFormat>On-screen Show (4:3)</PresentationFormat>
  <Paragraphs>49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Calibri</vt:lpstr>
      <vt:lpstr>Arial</vt:lpstr>
      <vt:lpstr>Office Theme</vt:lpstr>
      <vt:lpstr>Restoring Relationships</vt:lpstr>
      <vt:lpstr>Take the Initiative</vt:lpstr>
      <vt:lpstr>Time DOES NOT Heal All Wounds</vt:lpstr>
      <vt:lpstr>Having the Conversation</vt:lpstr>
      <vt:lpstr>Consider Yourself First</vt:lpstr>
      <vt:lpstr>Leave Your Guns at Home</vt:lpstr>
      <vt:lpstr>Remember the Goal </vt:lpstr>
      <vt:lpstr>Have the Conversation</vt:lpstr>
      <vt:lpstr>Forgive</vt:lpstr>
      <vt:lpstr>If ALL ELSE Fails</vt:lpstr>
    </vt:vector>
  </TitlesOfParts>
  <Company>Windows User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</dc:creator>
  <cp:lastModifiedBy>Marty Hammond</cp:lastModifiedBy>
  <cp:revision>21</cp:revision>
  <dcterms:created xsi:type="dcterms:W3CDTF">2016-04-08T15:42:55Z</dcterms:created>
  <dcterms:modified xsi:type="dcterms:W3CDTF">2018-08-26T17:56:47Z</dcterms:modified>
</cp:coreProperties>
</file>

<file path=docProps/thumbnail.jpeg>
</file>