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62" r:id="rId3"/>
    <p:sldId id="263" r:id="rId4"/>
    <p:sldId id="264" r:id="rId5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756" y="-9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3530153-C0D6-4FFB-9BEF-944F2E3495B7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68777B8-68E8-426B-967D-F321A7A2B6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1126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8777B8-68E8-426B-967D-F321A7A2B691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258033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8777B8-68E8-426B-967D-F321A7A2B691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258033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68777B8-68E8-426B-967D-F321A7A2B69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25803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62519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93284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386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85009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39675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1473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6285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793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47226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66436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82294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7EA56-60E5-4F05-BCB1-83ED0D3821BE}" type="datetimeFigureOut">
              <a:rPr lang="en-US" smtClean="0"/>
              <a:t>1/5/2019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69D356-F483-4B0C-8649-D8295C9CB2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3307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3396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886200" y="3943350"/>
            <a:ext cx="5181600" cy="1323439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r"/>
            <a:r>
              <a:rPr lang="en-US" sz="8000" b="1" dirty="0" smtClean="0">
                <a:ln w="18415" cmpd="sng">
                  <a:solidFill>
                    <a:schemeClr val="bg1"/>
                  </a:solidFill>
                  <a:prstDash val="solid"/>
                </a:ln>
                <a:solidFill>
                  <a:schemeClr val="bg1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2019</a:t>
            </a:r>
            <a:endParaRPr lang="en-US" sz="8000" b="1" dirty="0">
              <a:ln w="18415" cmpd="sng">
                <a:solidFill>
                  <a:schemeClr val="bg1"/>
                </a:solidFill>
                <a:prstDash val="solid"/>
              </a:ln>
              <a:solidFill>
                <a:schemeClr val="bg1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0" y="327720"/>
            <a:ext cx="9144000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ln w="18415" cmpd="sng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</a:rPr>
              <a:t>More Christ-Like </a:t>
            </a:r>
          </a:p>
          <a:p>
            <a:pPr algn="ctr"/>
            <a:endParaRPr lang="en-US" sz="3200" dirty="0" smtClean="0">
              <a:ln w="18415" cmpd="sng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Arial Narrow" panose="020B0606020202030204" pitchFamily="34" charset="0"/>
            </a:endParaRPr>
          </a:p>
          <a:p>
            <a:pPr algn="ctr"/>
            <a:r>
              <a:rPr lang="en-US" sz="3200" dirty="0" smtClean="0">
                <a:ln w="18415" cmpd="sng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</a:rPr>
              <a:t>Maturation</a:t>
            </a:r>
          </a:p>
          <a:p>
            <a:pPr algn="ctr"/>
            <a:endParaRPr lang="en-US" sz="3200" dirty="0" smtClean="0">
              <a:ln w="18415" cmpd="sng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Arial Narrow" panose="020B0606020202030204" pitchFamily="34" charset="0"/>
            </a:endParaRPr>
          </a:p>
          <a:p>
            <a:pPr algn="ctr"/>
            <a:r>
              <a:rPr lang="en-US" sz="3200" dirty="0" smtClean="0">
                <a:ln w="18415" cmpd="sng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</a:rPr>
              <a:t>More Faithful in Service</a:t>
            </a:r>
          </a:p>
          <a:p>
            <a:pPr algn="ctr"/>
            <a:endParaRPr lang="en-US" sz="3200" dirty="0" smtClean="0">
              <a:ln w="18415" cmpd="sng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Arial Narrow" panose="020B0606020202030204" pitchFamily="34" charset="0"/>
            </a:endParaRPr>
          </a:p>
          <a:p>
            <a:pPr algn="ctr"/>
            <a:r>
              <a:rPr lang="en-US" sz="3200" dirty="0" smtClean="0">
                <a:ln w="18415" cmpd="sng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</a:rPr>
              <a:t>More Heaven-Bound in Outlook</a:t>
            </a:r>
            <a:endParaRPr lang="en-US" sz="3200" dirty="0">
              <a:ln w="18415" cmpd="sng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latin typeface="Arial Narrow" panose="020B0606020202030204" pitchFamily="34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438400" y="742950"/>
            <a:ext cx="4267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  <a:cs typeface="Aparajita" panose="020B0604020202020204" pitchFamily="34" charset="0"/>
              </a:rPr>
              <a:t>Romans 8.29; I Peter 2.21-22</a:t>
            </a:r>
            <a:endParaRPr lang="en-US" sz="2400" dirty="0">
              <a:latin typeface="Arial Narrow" panose="020B0606020202030204" pitchFamily="34" charset="0"/>
              <a:cs typeface="Aparajita" panose="020B0604020202020204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514600" y="1733550"/>
            <a:ext cx="4038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  <a:cs typeface="Aparajita" panose="020B0604020202020204" pitchFamily="34" charset="0"/>
              </a:rPr>
              <a:t>Hebrews 6.1-2; II Peter 1.5-11</a:t>
            </a:r>
            <a:endParaRPr lang="en-US" sz="2400" dirty="0">
              <a:solidFill>
                <a:prstClr val="black"/>
              </a:solidFill>
              <a:latin typeface="Arial Narrow" panose="020B0606020202030204" pitchFamily="34" charset="0"/>
              <a:cs typeface="Aparajita" panose="020B0604020202020204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057400" y="2719685"/>
            <a:ext cx="5029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  <a:cs typeface="Aparajita" panose="020B0604020202020204" pitchFamily="34" charset="0"/>
              </a:rPr>
              <a:t>Matthew 25.21,23; II Corinthians 5.9</a:t>
            </a:r>
            <a:endParaRPr lang="en-US" sz="2400" dirty="0">
              <a:solidFill>
                <a:prstClr val="black"/>
              </a:solidFill>
              <a:latin typeface="Arial Narrow" panose="020B0606020202030204" pitchFamily="34" charset="0"/>
              <a:cs typeface="Aparajita" panose="020B0604020202020204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76400" y="3710285"/>
            <a:ext cx="5791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  <a:cs typeface="Aparajita" panose="020B0604020202020204" pitchFamily="34" charset="0"/>
              </a:rPr>
              <a:t>II Corinthians 4.16-18; Colossians  3.1-2</a:t>
            </a:r>
            <a:endParaRPr lang="en-US" sz="2400" dirty="0">
              <a:solidFill>
                <a:prstClr val="black"/>
              </a:solidFill>
              <a:latin typeface="Arial Narrow" panose="020B0606020202030204" pitchFamily="34" charset="0"/>
              <a:cs typeface="Aparajita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68974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886200" y="3943350"/>
            <a:ext cx="5181600" cy="1323439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r"/>
            <a:r>
              <a:rPr lang="en-US" sz="8000" b="1" dirty="0" smtClean="0">
                <a:ln w="18415" cmpd="sng">
                  <a:solidFill>
                    <a:schemeClr val="bg1"/>
                  </a:solidFill>
                  <a:prstDash val="solid"/>
                </a:ln>
                <a:solidFill>
                  <a:schemeClr val="bg1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2019</a:t>
            </a:r>
            <a:endParaRPr lang="en-US" sz="8000" b="1" dirty="0">
              <a:ln w="18415" cmpd="sng">
                <a:solidFill>
                  <a:schemeClr val="bg1"/>
                </a:solidFill>
                <a:prstDash val="solid"/>
              </a:ln>
              <a:solidFill>
                <a:schemeClr val="bg1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0" y="821650"/>
            <a:ext cx="9144000" cy="29546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ln w="18415" cmpd="sng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</a:rPr>
              <a:t>Goals keep you from living aimlessly.</a:t>
            </a:r>
          </a:p>
          <a:p>
            <a:pPr algn="ctr"/>
            <a:endParaRPr lang="en-US" sz="1200" dirty="0" smtClean="0">
              <a:ln w="18415" cmpd="sng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Arial Narrow" panose="020B0606020202030204" pitchFamily="34" charset="0"/>
            </a:endParaRPr>
          </a:p>
          <a:p>
            <a:pPr algn="ctr"/>
            <a:r>
              <a:rPr lang="en-US" sz="2800" dirty="0" smtClean="0">
                <a:ln w="18415" cmpd="sng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</a:rPr>
              <a:t>Goals keep you from remaining the same.</a:t>
            </a:r>
          </a:p>
          <a:p>
            <a:pPr algn="ctr"/>
            <a:endParaRPr lang="en-US" sz="1200" dirty="0" smtClean="0">
              <a:ln w="18415" cmpd="sng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Arial Narrow" panose="020B0606020202030204" pitchFamily="34" charset="0"/>
            </a:endParaRPr>
          </a:p>
          <a:p>
            <a:pPr algn="ctr"/>
            <a:r>
              <a:rPr lang="en-US" sz="2800" dirty="0" smtClean="0">
                <a:ln w="18415" cmpd="sng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</a:rPr>
              <a:t>Goal help keep your priorities straight.</a:t>
            </a:r>
          </a:p>
          <a:p>
            <a:pPr algn="ctr"/>
            <a:endParaRPr lang="en-US" sz="1200" dirty="0" smtClean="0">
              <a:ln w="18415" cmpd="sng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Arial Narrow" panose="020B0606020202030204" pitchFamily="34" charset="0"/>
            </a:endParaRPr>
          </a:p>
          <a:p>
            <a:pPr algn="ctr"/>
            <a:r>
              <a:rPr lang="en-US" sz="2800" dirty="0" smtClean="0">
                <a:ln w="18415" cmpd="sng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</a:rPr>
              <a:t>You will only hit what you aim at.</a:t>
            </a:r>
          </a:p>
          <a:p>
            <a:pPr algn="ctr"/>
            <a:endParaRPr lang="en-US" sz="1100" dirty="0">
              <a:ln w="18415" cmpd="sng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Arial Narrow" panose="020B0606020202030204" pitchFamily="34" charset="0"/>
            </a:endParaRPr>
          </a:p>
          <a:p>
            <a:pPr algn="ctr"/>
            <a:r>
              <a:rPr lang="en-US" sz="2800" dirty="0" smtClean="0">
                <a:ln w="18415" cmpd="sng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</a:rPr>
              <a:t>Incremental steps to the top…</a:t>
            </a:r>
            <a:endParaRPr lang="en-US" sz="2800" dirty="0">
              <a:ln w="18415" cmpd="sng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317167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886200" y="3943350"/>
            <a:ext cx="5181600" cy="1323439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r"/>
            <a:r>
              <a:rPr lang="en-US" sz="8000" b="1" dirty="0" smtClean="0">
                <a:ln w="18415" cmpd="sng">
                  <a:solidFill>
                    <a:schemeClr val="bg1"/>
                  </a:solidFill>
                  <a:prstDash val="solid"/>
                </a:ln>
                <a:solidFill>
                  <a:schemeClr val="bg1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2019</a:t>
            </a:r>
            <a:endParaRPr lang="en-US" sz="8000" b="1" dirty="0">
              <a:ln w="18415" cmpd="sng">
                <a:solidFill>
                  <a:schemeClr val="bg1"/>
                </a:solidFill>
                <a:prstDash val="solid"/>
              </a:ln>
              <a:solidFill>
                <a:schemeClr val="bg1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914400" y="1276350"/>
            <a:ext cx="73152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>
                <a:ln w="18415" cmpd="sng">
                  <a:solidFill>
                    <a:schemeClr val="tx2">
                      <a:lumMod val="40000"/>
                      <a:lumOff val="60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Arial Narrow" panose="020B0606020202030204" pitchFamily="34" charset="0"/>
              </a:rPr>
              <a:t>“Now set your heart and your soul to seek the LORD your God; arise, therefore, and build…”</a:t>
            </a:r>
            <a:endParaRPr lang="en-US" sz="4000" dirty="0">
              <a:ln w="18415" cmpd="sng">
                <a:solidFill>
                  <a:schemeClr val="tx2">
                    <a:lumMod val="40000"/>
                    <a:lumOff val="60000"/>
                  </a:schemeClr>
                </a:solidFill>
                <a:prstDash val="solid"/>
              </a:ln>
              <a:solidFill>
                <a:schemeClr val="tx2">
                  <a:lumMod val="40000"/>
                  <a:lumOff val="60000"/>
                </a:schemeClr>
              </a:solidFill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146509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100</Words>
  <Application>Microsoft Office PowerPoint</Application>
  <PresentationFormat>On-screen Show (16:9)</PresentationFormat>
  <Paragraphs>27</Paragraphs>
  <Slides>4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User</cp:lastModifiedBy>
  <cp:revision>5</cp:revision>
  <dcterms:created xsi:type="dcterms:W3CDTF">2019-01-04T23:05:22Z</dcterms:created>
  <dcterms:modified xsi:type="dcterms:W3CDTF">2019-01-05T23:47:39Z</dcterms:modified>
</cp:coreProperties>
</file>

<file path=docProps/thumbnail.jpeg>
</file>