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2" r:id="rId3"/>
    <p:sldId id="263" r:id="rId4"/>
    <p:sldId id="264" r:id="rId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30153-C0D6-4FFB-9BEF-944F2E3495B7}" type="datetimeFigureOut">
              <a:rPr lang="en-US" smtClean="0"/>
              <a:t>1/5/2019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777B8-68E8-426B-967D-F321A7A2B6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12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777B8-68E8-426B-967D-F321A7A2B69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80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777B8-68E8-426B-967D-F321A7A2B69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803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8777B8-68E8-426B-967D-F321A7A2B69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80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A56-60E5-4F05-BCB1-83ED0D3821BE}" type="datetimeFigureOut">
              <a:rPr lang="en-US" smtClean="0"/>
              <a:t>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356-F483-4B0C-8649-D8295C9C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251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A56-60E5-4F05-BCB1-83ED0D3821BE}" type="datetimeFigureOut">
              <a:rPr lang="en-US" smtClean="0"/>
              <a:t>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356-F483-4B0C-8649-D8295C9C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328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A56-60E5-4F05-BCB1-83ED0D3821BE}" type="datetimeFigureOut">
              <a:rPr lang="en-US" smtClean="0"/>
              <a:t>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356-F483-4B0C-8649-D8295C9C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386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A56-60E5-4F05-BCB1-83ED0D3821BE}" type="datetimeFigureOut">
              <a:rPr lang="en-US" smtClean="0"/>
              <a:t>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356-F483-4B0C-8649-D8295C9C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00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A56-60E5-4F05-BCB1-83ED0D3821BE}" type="datetimeFigureOut">
              <a:rPr lang="en-US" smtClean="0"/>
              <a:t>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356-F483-4B0C-8649-D8295C9C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967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A56-60E5-4F05-BCB1-83ED0D3821BE}" type="datetimeFigureOut">
              <a:rPr lang="en-US" smtClean="0"/>
              <a:t>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356-F483-4B0C-8649-D8295C9C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47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A56-60E5-4F05-BCB1-83ED0D3821BE}" type="datetimeFigureOut">
              <a:rPr lang="en-US" smtClean="0"/>
              <a:t>1/5/2019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356-F483-4B0C-8649-D8295C9C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28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A56-60E5-4F05-BCB1-83ED0D3821BE}" type="datetimeFigureOut">
              <a:rPr lang="en-US" smtClean="0"/>
              <a:t>1/5/2019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356-F483-4B0C-8649-D8295C9C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79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A56-60E5-4F05-BCB1-83ED0D3821BE}" type="datetimeFigureOut">
              <a:rPr lang="en-US" smtClean="0"/>
              <a:t>1/5/2019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356-F483-4B0C-8649-D8295C9C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22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A56-60E5-4F05-BCB1-83ED0D3821BE}" type="datetimeFigureOut">
              <a:rPr lang="en-US" smtClean="0"/>
              <a:t>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356-F483-4B0C-8649-D8295C9C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643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C7EA56-60E5-4F05-BCB1-83ED0D3821BE}" type="datetimeFigureOut">
              <a:rPr lang="en-US" smtClean="0"/>
              <a:t>1/5/2019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9D356-F483-4B0C-8649-D8295C9C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22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C7EA56-60E5-4F05-BCB1-83ED0D3821BE}" type="datetimeFigureOut">
              <a:rPr lang="en-US" smtClean="0"/>
              <a:t>1/5/2019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9D356-F483-4B0C-8649-D8295C9CB2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330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39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6200" y="3943350"/>
            <a:ext cx="518160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/>
            <a:r>
              <a:rPr lang="en-US" sz="8000" b="1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2019</a:t>
            </a:r>
            <a:endParaRPr lang="en-US" sz="8000" b="1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27720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anose="020B0606020202030204" pitchFamily="34" charset="0"/>
              </a:rPr>
              <a:t>More Christ-Like </a:t>
            </a:r>
          </a:p>
          <a:p>
            <a:pPr algn="ctr"/>
            <a:endParaRPr lang="en-US" sz="3200" dirty="0" smtClean="0">
              <a:ln w="18415" cmpd="sng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/>
            <a:r>
              <a:rPr lang="en-US" sz="3200" dirty="0" smtClean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anose="020B0606020202030204" pitchFamily="34" charset="0"/>
              </a:rPr>
              <a:t>Maturation</a:t>
            </a:r>
          </a:p>
          <a:p>
            <a:pPr algn="ctr"/>
            <a:endParaRPr lang="en-US" sz="3200" dirty="0" smtClean="0">
              <a:ln w="18415" cmpd="sng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/>
            <a:r>
              <a:rPr lang="en-US" sz="3200" dirty="0" smtClean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anose="020B0606020202030204" pitchFamily="34" charset="0"/>
              </a:rPr>
              <a:t>More Faithful in Service</a:t>
            </a:r>
          </a:p>
          <a:p>
            <a:pPr algn="ctr"/>
            <a:endParaRPr lang="en-US" sz="3200" dirty="0" smtClean="0">
              <a:ln w="18415" cmpd="sng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/>
            <a:r>
              <a:rPr lang="en-US" sz="3200" dirty="0" smtClean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anose="020B0606020202030204" pitchFamily="34" charset="0"/>
              </a:rPr>
              <a:t>More Heaven-Bound in Outlook</a:t>
            </a:r>
            <a:endParaRPr lang="en-US" sz="3200" dirty="0">
              <a:ln w="18415" cmpd="sng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74295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anose="020B0606020202030204" pitchFamily="34" charset="0"/>
                <a:cs typeface="Aparajita" panose="020B0604020202020204" pitchFamily="34" charset="0"/>
              </a:rPr>
              <a:t>Romans 8.29; I Peter 2.21-22</a:t>
            </a:r>
            <a:endParaRPr lang="en-US" sz="2400" dirty="0">
              <a:latin typeface="Arial Narrow" panose="020B0606020202030204" pitchFamily="34" charset="0"/>
              <a:cs typeface="Aparajita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4600" y="173355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anose="020B0606020202030204" pitchFamily="34" charset="0"/>
                <a:cs typeface="Aparajita" panose="020B0604020202020204" pitchFamily="34" charset="0"/>
              </a:rPr>
              <a:t>Hebrews 6.1-2; II Peter 1.5-11</a:t>
            </a:r>
            <a:endParaRPr lang="en-US" sz="2400" dirty="0">
              <a:solidFill>
                <a:prstClr val="black"/>
              </a:solidFill>
              <a:latin typeface="Arial Narrow" panose="020B0606020202030204" pitchFamily="34" charset="0"/>
              <a:cs typeface="Aparajita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2719685"/>
            <a:ext cx="502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anose="020B0606020202030204" pitchFamily="34" charset="0"/>
                <a:cs typeface="Aparajita" panose="020B0604020202020204" pitchFamily="34" charset="0"/>
              </a:rPr>
              <a:t>Matthew 25.21,23; II Corinthians 5.9</a:t>
            </a:r>
            <a:endParaRPr lang="en-US" sz="2400" dirty="0">
              <a:solidFill>
                <a:prstClr val="black"/>
              </a:solidFill>
              <a:latin typeface="Arial Narrow" panose="020B0606020202030204" pitchFamily="34" charset="0"/>
              <a:cs typeface="Aparajita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6400" y="3710285"/>
            <a:ext cx="579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anose="020B0606020202030204" pitchFamily="34" charset="0"/>
                <a:cs typeface="Aparajita" panose="020B0604020202020204" pitchFamily="34" charset="0"/>
              </a:rPr>
              <a:t>II Corinthians 4.16-18; Colossians  3.1-2</a:t>
            </a:r>
            <a:endParaRPr lang="en-US" sz="2400" dirty="0">
              <a:solidFill>
                <a:prstClr val="black"/>
              </a:solidFill>
              <a:latin typeface="Arial Narrow" panose="020B0606020202030204" pitchFamily="34" charset="0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97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6200" y="3943350"/>
            <a:ext cx="518160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/>
            <a:r>
              <a:rPr lang="en-US" sz="8000" b="1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2019</a:t>
            </a:r>
            <a:endParaRPr lang="en-US" sz="8000" b="1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821650"/>
            <a:ext cx="9144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anose="020B0606020202030204" pitchFamily="34" charset="0"/>
              </a:rPr>
              <a:t>Goals keep you from living aimlessly.</a:t>
            </a:r>
          </a:p>
          <a:p>
            <a:pPr algn="ctr"/>
            <a:endParaRPr lang="en-US" sz="1200" dirty="0" smtClean="0">
              <a:ln w="18415" cmpd="sng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/>
            <a:r>
              <a:rPr lang="en-US" sz="2800" dirty="0" smtClean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anose="020B0606020202030204" pitchFamily="34" charset="0"/>
              </a:rPr>
              <a:t>Goals keep you from remaining the same.</a:t>
            </a:r>
          </a:p>
          <a:p>
            <a:pPr algn="ctr"/>
            <a:endParaRPr lang="en-US" sz="1200" dirty="0" smtClean="0">
              <a:ln w="18415" cmpd="sng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/>
            <a:r>
              <a:rPr lang="en-US" sz="2800" dirty="0" smtClean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anose="020B0606020202030204" pitchFamily="34" charset="0"/>
              </a:rPr>
              <a:t>Goal help keep your priorities straight.</a:t>
            </a:r>
          </a:p>
          <a:p>
            <a:pPr algn="ctr"/>
            <a:endParaRPr lang="en-US" sz="1200" dirty="0" smtClean="0">
              <a:ln w="18415" cmpd="sng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/>
            <a:r>
              <a:rPr lang="en-US" sz="2800" dirty="0" smtClean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anose="020B0606020202030204" pitchFamily="34" charset="0"/>
              </a:rPr>
              <a:t>You will only hit what you aim at.</a:t>
            </a:r>
          </a:p>
          <a:p>
            <a:pPr algn="ctr"/>
            <a:endParaRPr lang="en-US" sz="1100" dirty="0">
              <a:ln w="18415" cmpd="sng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Narrow" panose="020B0606020202030204" pitchFamily="34" charset="0"/>
            </a:endParaRPr>
          </a:p>
          <a:p>
            <a:pPr algn="ctr"/>
            <a:r>
              <a:rPr lang="en-US" sz="2800" dirty="0" smtClean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anose="020B0606020202030204" pitchFamily="34" charset="0"/>
              </a:rPr>
              <a:t>Incremental steps to the top…</a:t>
            </a:r>
            <a:endParaRPr lang="en-US" sz="2800" dirty="0">
              <a:ln w="18415" cmpd="sng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71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6200" y="3943350"/>
            <a:ext cx="5181600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r"/>
            <a:r>
              <a:rPr lang="en-US" sz="8000" b="1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2019</a:t>
            </a:r>
            <a:endParaRPr lang="en-US" sz="8000" b="1" dirty="0">
              <a:ln w="18415" cmpd="sng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1276350"/>
            <a:ext cx="7315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chemeClr val="tx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anose="020B0606020202030204" pitchFamily="34" charset="0"/>
              </a:rPr>
              <a:t>“Now set your heart and your soul to seek the LORD your God; arise, therefore, and build…”</a:t>
            </a:r>
            <a:endParaRPr lang="en-US" sz="4000" dirty="0">
              <a:ln w="18415" cmpd="sng">
                <a:solidFill>
                  <a:schemeClr val="tx2">
                    <a:lumMod val="40000"/>
                    <a:lumOff val="60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65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100</Words>
  <Application>Microsoft Office PowerPoint</Application>
  <PresentationFormat>On-screen Show (16:9)</PresentationFormat>
  <Paragraphs>27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5</cp:revision>
  <dcterms:created xsi:type="dcterms:W3CDTF">2019-01-04T23:05:22Z</dcterms:created>
  <dcterms:modified xsi:type="dcterms:W3CDTF">2019-01-05T23:47:39Z</dcterms:modified>
</cp:coreProperties>
</file>