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5143500" type="screen16x9"/>
  <p:notesSz cx="6858000" cy="9144000"/>
  <p:embeddedFontLst>
    <p:embeddedFont>
      <p:font typeface="Batang" panose="02030600000101010101" pitchFamily="18" charset="-127"/>
      <p:regular r:id="rId10"/>
    </p:embeddedFont>
    <p:embeddedFont>
      <p:font typeface="Arial Narrow" panose="020B0606020202030204" pitchFamily="34" charset="0"/>
      <p:regular r:id="rId11"/>
      <p:bold r:id="rId12"/>
      <p:italic r:id="rId13"/>
      <p:boldItalic r:id="rId14"/>
    </p:embeddedFont>
    <p:embeddedFont>
      <p:font typeface="Aparajita" panose="020B0604020202020204" pitchFamily="3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4E119-898A-4E34-B496-0D14C6AFC37B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6E747-1F3E-428D-AF7D-553F6623C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14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Leviticus</a:t>
            </a:r>
            <a:r>
              <a:rPr lang="en-US" baseline="0" dirty="0" smtClean="0"/>
              <a:t> 8: Aaron and his sons were consecrated.</a:t>
            </a:r>
          </a:p>
          <a:p>
            <a:r>
              <a:rPr lang="en-US" baseline="0" dirty="0" smtClean="0"/>
              <a:t>Leviticus 9: Offering to the Lord  (</a:t>
            </a:r>
            <a:r>
              <a:rPr lang="en-US" b="1" baseline="0" dirty="0" smtClean="0"/>
              <a:t>9.24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E747-1F3E-428D-AF7D-553F6623CB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521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Leviticus</a:t>
            </a:r>
            <a:r>
              <a:rPr lang="en-US" b="1" baseline="0" dirty="0" smtClean="0"/>
              <a:t> 8.34 </a:t>
            </a:r>
            <a:r>
              <a:rPr lang="en-US" baseline="0" dirty="0" smtClean="0"/>
              <a:t>warned of consequences of disobedience.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Pagan/11x in chapter 8 &amp; 9 the phrase “the Lord commanded is found/  </a:t>
            </a:r>
            <a:r>
              <a:rPr lang="en-US" b="1" baseline="0" dirty="0" smtClean="0"/>
              <a:t>Exodus 19.22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E747-1F3E-428D-AF7D-553F6623CB2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87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Leviticus</a:t>
            </a:r>
            <a:r>
              <a:rPr lang="en-US" b="1" baseline="0" dirty="0" smtClean="0"/>
              <a:t> 8.34 </a:t>
            </a:r>
            <a:r>
              <a:rPr lang="en-US" baseline="0" dirty="0" smtClean="0"/>
              <a:t>warned of consequences of </a:t>
            </a:r>
            <a:r>
              <a:rPr lang="en-US" baseline="0" smtClean="0"/>
              <a:t>disobedience.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Pagan/11x in chapter 8 &amp; 9 the phrase “the Lord commanded is found/  </a:t>
            </a:r>
            <a:r>
              <a:rPr lang="en-US" b="1" baseline="0" dirty="0" smtClean="0"/>
              <a:t>Exodus 19.22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E747-1F3E-428D-AF7D-553F6623CB2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879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dirty="0" smtClean="0"/>
              <a:t>DAMAM “struck</a:t>
            </a:r>
            <a:r>
              <a:rPr lang="en-US" b="0" baseline="0" dirty="0" smtClean="0"/>
              <a:t> with silence” </a:t>
            </a:r>
            <a:r>
              <a:rPr lang="en-US" b="1" baseline="0" dirty="0" smtClean="0"/>
              <a:t>(Psalm 39.9)</a:t>
            </a:r>
            <a:endParaRPr lang="en-US" baseline="0" dirty="0" smtClean="0"/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E747-1F3E-428D-AF7D-553F6623CB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87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E747-1F3E-428D-AF7D-553F6623CB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87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E747-1F3E-428D-AF7D-553F6623CB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87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6E747-1F3E-428D-AF7D-553F6623CB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887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12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949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09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675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932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34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164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27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2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574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55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9462F-2F54-43A7-9ACB-7A50AFD1B885}" type="datetimeFigureOut">
              <a:rPr lang="en-US" smtClean="0"/>
              <a:t>3/23/2019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8E445-47F5-42AA-ADB1-18D82D36C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2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74" y="0"/>
            <a:ext cx="9175173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6600" y="3867150"/>
            <a:ext cx="579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A Tale of Four Brothers</a:t>
            </a:r>
            <a:endParaRPr lang="en-US" sz="4800" b="1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72200" y="4400550"/>
            <a:ext cx="2530188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en-US" sz="3600" b="1" dirty="0" smtClean="0">
                <a:ln w="18415" cmpd="sng">
                  <a:solidFill>
                    <a:schemeClr val="tx1">
                      <a:lumMod val="50000"/>
                      <a:lumOff val="50000"/>
                    </a:schemeClr>
                  </a:solidFill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Aparajita" panose="020B0604020202020204" pitchFamily="34" charset="0"/>
                <a:cs typeface="Aparajita" panose="020B0604020202020204" pitchFamily="34" charset="0"/>
              </a:rPr>
              <a:t>Leviticus 10</a:t>
            </a:r>
            <a:endParaRPr lang="en-US" sz="3600" b="1" dirty="0">
              <a:ln w="18415" cmpd="sng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89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335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Leviticus 10.1-3</a:t>
            </a:r>
            <a:endParaRPr lang="en-US" sz="3200" b="1" dirty="0">
              <a:ln w="1841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742950"/>
            <a:ext cx="5486400" cy="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00200" y="1195685"/>
            <a:ext cx="5867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“Now…”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Great blessing often brings great temptation.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What was their sin?</a:t>
            </a:r>
            <a:endParaRPr lang="en-US" sz="24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451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335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Leviticus 10.1-3</a:t>
            </a:r>
            <a:endParaRPr lang="en-US" sz="3200" b="1" dirty="0">
              <a:ln w="1841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742950"/>
            <a:ext cx="5486400" cy="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00200" y="1195685"/>
            <a:ext cx="5867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“Now…”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Great blessing often brings great temptation.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What was their sin?</a:t>
            </a:r>
            <a:endParaRPr lang="en-US" sz="24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33800" y="819150"/>
            <a:ext cx="4953000" cy="4114800"/>
          </a:xfrm>
          <a:prstGeom prst="rect">
            <a:avLst/>
          </a:prstGeom>
          <a:ln w="47625" cmpd="dbl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0" y="866632"/>
            <a:ext cx="4724400" cy="3914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Wrong People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(High Priest ONLY/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Exodus 30.7-10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Wrong Instruments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(High Priest Censer/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Exodus 40.9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Wrong Time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(Day of Atonement/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Leviticus 16.1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Wrong Authority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Wrong Fire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(Coals from the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Altar/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Leviticus 16.12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/>
              <a:buChar char=""/>
            </a:pPr>
            <a:r>
              <a:rPr lang="en-US" b="1" dirty="0" smtClean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Wrong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Place?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(“before the LORD” suggests they went into the Holiest/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Leviticus 16.1-2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)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/>
              <a:buChar char=""/>
            </a:pPr>
            <a:r>
              <a:rPr lang="en-US" b="1" dirty="0">
                <a:solidFill>
                  <a:schemeClr val="bg2">
                    <a:lumMod val="10000"/>
                  </a:schemeClr>
                </a:solidFill>
                <a:ea typeface="Calibri"/>
                <a:cs typeface="Times New Roman"/>
              </a:rPr>
              <a:t>Wrong Motive?</a:t>
            </a:r>
          </a:p>
        </p:txBody>
      </p:sp>
    </p:spTree>
    <p:extLst>
      <p:ext uri="{BB962C8B-B14F-4D97-AF65-F5344CB8AC3E}">
        <p14:creationId xmlns:p14="http://schemas.microsoft.com/office/powerpoint/2010/main" val="22155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335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Leviticus 10.1-3</a:t>
            </a:r>
            <a:endParaRPr lang="en-US" sz="3200" b="1" dirty="0">
              <a:ln w="1841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742950"/>
            <a:ext cx="5486400" cy="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00200" y="1195685"/>
            <a:ext cx="6324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“Now…”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Great blessing often brings great temptation.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What was their sin?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“…by fire they sinned and by fire they perished…”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Leviticus 10.3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is the central thought of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Leviticus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Aaron’s response is noteworthy.</a:t>
            </a:r>
            <a:endParaRPr lang="en-US" sz="2400" dirty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66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335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Leviticus 10.4-11</a:t>
            </a:r>
            <a:endParaRPr lang="en-US" sz="3200" b="1" dirty="0">
              <a:ln w="1841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742950"/>
            <a:ext cx="5486400" cy="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00200" y="1195685"/>
            <a:ext cx="6324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Outside and Unburnt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They were not to even mourn?  (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Leviticus 21.10-12; Matthew 8.21-22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)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78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335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Leviticus 10.12-19</a:t>
            </a:r>
            <a:endParaRPr lang="en-US" sz="3200" b="1" dirty="0">
              <a:ln w="1841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742950"/>
            <a:ext cx="5486400" cy="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600200" y="1195685"/>
            <a:ext cx="6324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Moses’ enquiry and anger…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The “wave-offering” of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10.14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Aaron’s response.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55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3335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Thoughts on Leviticus 10</a:t>
            </a:r>
            <a:endParaRPr lang="en-US" sz="3200" b="1" dirty="0">
              <a:ln w="1841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828800" y="742950"/>
            <a:ext cx="5486400" cy="0"/>
          </a:xfrm>
          <a:prstGeom prst="line">
            <a:avLst/>
          </a:prstGeom>
          <a:ln w="3175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14400" y="1123950"/>
            <a:ext cx="73152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The difference between what is required and what is allowed: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I Corinthians 9.1-15; 10.24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Leviticus 10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ought to impress us with  the grace of GOD: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Exodus 32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The positive influence of negative events: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Numbers 25.6-8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Limitations of  the Aaronic priesthood: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Hebrews 2.14-15; 10.19-25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 smtClean="0">
              <a:solidFill>
                <a:schemeClr val="bg2">
                  <a:lumMod val="10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Implications of </a:t>
            </a:r>
            <a:r>
              <a:rPr lang="en-US" sz="2400" b="1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Leviticus 10.3 </a:t>
            </a:r>
            <a:r>
              <a:rPr lang="en-US" sz="2400" dirty="0" smtClean="0">
                <a:solidFill>
                  <a:schemeClr val="bg2">
                    <a:lumMod val="10000"/>
                  </a:schemeClr>
                </a:solidFill>
                <a:latin typeface="Arial Narrow" panose="020B0606020202030204" pitchFamily="34" charset="0"/>
              </a:rPr>
              <a:t>for us…</a:t>
            </a:r>
          </a:p>
        </p:txBody>
      </p:sp>
    </p:spTree>
    <p:extLst>
      <p:ext uri="{BB962C8B-B14F-4D97-AF65-F5344CB8AC3E}">
        <p14:creationId xmlns:p14="http://schemas.microsoft.com/office/powerpoint/2010/main" val="275326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325</Words>
  <Application>Microsoft Office PowerPoint</Application>
  <PresentationFormat>On-screen Show (16:9)</PresentationFormat>
  <Paragraphs>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Batang</vt:lpstr>
      <vt:lpstr>Arial Narrow</vt:lpstr>
      <vt:lpstr>Aparajita</vt:lpstr>
      <vt:lpstr>Symbol</vt:lpstr>
      <vt:lpstr>Calibri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2019-03-23T16:08:49Z</dcterms:created>
  <dcterms:modified xsi:type="dcterms:W3CDTF">2019-03-24T01:06:45Z</dcterms:modified>
</cp:coreProperties>
</file>