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8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7CCBA1E-F915-4AE1-A509-EFE1D7709EB6}" type="datetimeFigureOut">
              <a:rPr lang="en-US" smtClean="0"/>
              <a:t>8/17/2019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EC2D725-A113-465D-933B-12095C8128F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Amazing Grace</a:t>
            </a:r>
            <a:endParaRPr lang="en-US" sz="4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3556001"/>
            <a:ext cx="6400800" cy="1701799"/>
          </a:xfrm>
        </p:spPr>
        <p:txBody>
          <a:bodyPr>
            <a:normAutofit/>
          </a:bodyPr>
          <a:lstStyle/>
          <a:p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Thoughts on God’s Amazing Grace in Ephesians</a:t>
            </a:r>
          </a:p>
        </p:txBody>
      </p:sp>
    </p:spTree>
    <p:extLst>
      <p:ext uri="{BB962C8B-B14F-4D97-AF65-F5344CB8AC3E}">
        <p14:creationId xmlns:p14="http://schemas.microsoft.com/office/powerpoint/2010/main" val="91339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2362201"/>
            <a:ext cx="6375400" cy="3763963"/>
          </a:xfrm>
        </p:spPr>
        <p:txBody>
          <a:bodyPr>
            <a:norm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God (1:2)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Manifested from eternity (1:3-6)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Demonstrated at the cross (1:7-8)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Graciously revealed (1:9-10)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 of salvation (2:4-10)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Embraces faith (1:11-13)</a:t>
            </a: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Heaven (1:14)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Grace of God</a:t>
            </a:r>
          </a:p>
        </p:txBody>
      </p:sp>
    </p:spTree>
    <p:extLst>
      <p:ext uri="{BB962C8B-B14F-4D97-AF65-F5344CB8AC3E}">
        <p14:creationId xmlns:p14="http://schemas.microsoft.com/office/powerpoint/2010/main" val="426188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</TotalTime>
  <Words>52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Candara</vt:lpstr>
      <vt:lpstr>Symbol</vt:lpstr>
      <vt:lpstr>Waveform</vt:lpstr>
      <vt:lpstr>Amazing Grace</vt:lpstr>
      <vt:lpstr>The Grace of God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Grace of God</dc:title>
  <dc:creator>Dan Petty</dc:creator>
  <cp:lastModifiedBy>Dale Dye</cp:lastModifiedBy>
  <cp:revision>7</cp:revision>
  <dcterms:created xsi:type="dcterms:W3CDTF">2014-12-21T12:24:24Z</dcterms:created>
  <dcterms:modified xsi:type="dcterms:W3CDTF">2019-08-18T00:44:13Z</dcterms:modified>
</cp:coreProperties>
</file>