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embeddedFontLst>
    <p:embeddedFont>
      <p:font typeface="Arial Narrow" panose="020B0606020202030204" pitchFamily="34" charset="0"/>
      <p:regular r:id="rId13"/>
      <p:bold r:id="rId14"/>
      <p:italic r:id="rId15"/>
      <p:bold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entury" panose="02040604050505020304" pitchFamily="18" charset="0"/>
      <p:regular r:id="rId21"/>
    </p:embeddedFont>
    <p:embeddedFont>
      <p:font typeface="Constantia" panose="02030602050306030303" pitchFamily="18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60"/>
  </p:normalViewPr>
  <p:slideViewPr>
    <p:cSldViewPr>
      <p:cViewPr varScale="1">
        <p:scale>
          <a:sx n="85" d="100"/>
          <a:sy n="85" d="100"/>
        </p:scale>
        <p:origin x="912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D8B74-89D6-40FB-98BB-5F412F3F5321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A4BC75-A99A-4733-A009-A023D6158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1669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A4BC75-A99A-4733-A009-A023D61580F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633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0CC1B-21C7-4139-9D17-618129F890A7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61F6-21CC-42C4-A19C-2270EBDE8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17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0CC1B-21C7-4139-9D17-618129F890A7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61F6-21CC-42C4-A19C-2270EBDE8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427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0CC1B-21C7-4139-9D17-618129F890A7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61F6-21CC-42C4-A19C-2270EBDE8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404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0CC1B-21C7-4139-9D17-618129F890A7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61F6-21CC-42C4-A19C-2270EBDE8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0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0CC1B-21C7-4139-9D17-618129F890A7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61F6-21CC-42C4-A19C-2270EBDE8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116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0CC1B-21C7-4139-9D17-618129F890A7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61F6-21CC-42C4-A19C-2270EBDE8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81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0CC1B-21C7-4139-9D17-618129F890A7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61F6-21CC-42C4-A19C-2270EBDE8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124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0CC1B-21C7-4139-9D17-618129F890A7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61F6-21CC-42C4-A19C-2270EBDE8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80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0CC1B-21C7-4139-9D17-618129F890A7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61F6-21CC-42C4-A19C-2270EBDE8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685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0CC1B-21C7-4139-9D17-618129F890A7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61F6-21CC-42C4-A19C-2270EBDE8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325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0CC1B-21C7-4139-9D17-618129F890A7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61F6-21CC-42C4-A19C-2270EBDE8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264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0CC1B-21C7-4139-9D17-618129F890A7}" type="datetimeFigureOut">
              <a:rPr lang="en-US" smtClean="0"/>
              <a:t>2/24/2019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C61F6-21CC-42C4-A19C-2270EBDE8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89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767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6200" y="3997464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4000" b="1" dirty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onstantia" panose="02030602050306030303" pitchFamily="18" charset="0"/>
              </a:rPr>
              <a:t>JAMES 1.20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43313" y="4552950"/>
            <a:ext cx="4586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Anger Production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209800" y="3943350"/>
            <a:ext cx="6400800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1" y="3028950"/>
            <a:ext cx="2817712" cy="2114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47800" y="514350"/>
            <a:ext cx="6248400" cy="558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What are we going to do?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63675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buClr>
                <a:srgbClr val="FFC000"/>
              </a:buClr>
              <a:buSzPct val="80000"/>
            </a:pPr>
            <a:r>
              <a:rPr lang="en-US" sz="2400" b="1" dirty="0">
                <a:latin typeface="Arial Narrow" panose="020B0606020202030204" pitchFamily="34" charset="0"/>
              </a:rPr>
              <a:t>Proverbs 29.8 </a:t>
            </a:r>
            <a:r>
              <a:rPr lang="en-US" sz="2400" b="1" dirty="0">
                <a:solidFill>
                  <a:srgbClr val="FFC00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</a:t>
            </a:r>
            <a:r>
              <a:rPr lang="en-US" sz="2400" b="1" dirty="0">
                <a:latin typeface="Arial Narrow" panose="020B0606020202030204" pitchFamily="34" charset="0"/>
                <a:sym typeface="Wingdings" panose="05000000000000000000" pitchFamily="2" charset="2"/>
              </a:rPr>
              <a:t> Psalm 139.23-24 </a:t>
            </a:r>
            <a:r>
              <a:rPr lang="en-US" sz="2400" b="1" dirty="0">
                <a:solidFill>
                  <a:srgbClr val="FFC00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</a:t>
            </a:r>
            <a:r>
              <a:rPr lang="en-US" sz="2400" b="1" dirty="0">
                <a:latin typeface="Arial Narrow" panose="020B0606020202030204" pitchFamily="34" charset="0"/>
                <a:sym typeface="Wingdings" panose="05000000000000000000" pitchFamily="2" charset="2"/>
              </a:rPr>
              <a:t> Ephesians 4.31</a:t>
            </a:r>
            <a:endParaRPr lang="en-US" sz="2400" b="1" dirty="0">
              <a:latin typeface="Arial Narrow" panose="020B0606020202030204" pitchFamily="34" charset="0"/>
            </a:endParaRPr>
          </a:p>
          <a:p>
            <a:pPr marL="171450" indent="-171450" algn="ctr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endParaRPr lang="en-US" sz="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759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38150"/>
            <a:ext cx="2667000" cy="4000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00600" y="1262955"/>
            <a:ext cx="3352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n w="18415" cmpd="sng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latin typeface="Century" panose="02040604050505020304" pitchFamily="18" charset="0"/>
              </a:rPr>
              <a:t>Proverbs 27.3; Ecclesiastes 7.9; </a:t>
            </a:r>
            <a:r>
              <a:rPr lang="en-US" sz="2800">
                <a:ln w="18415" cmpd="sng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latin typeface="Century" panose="02040604050505020304" pitchFamily="18" charset="0"/>
              </a:rPr>
              <a:t>Matthew 5.22</a:t>
            </a:r>
            <a:endParaRPr lang="en-US" sz="2800" dirty="0">
              <a:ln w="18415" cmpd="sng">
                <a:solidFill>
                  <a:schemeClr val="accent1">
                    <a:lumMod val="20000"/>
                    <a:lumOff val="80000"/>
                  </a:schemeClr>
                </a:solidFill>
                <a:prstDash val="solid"/>
              </a:ln>
              <a:solidFill>
                <a:schemeClr val="accent1">
                  <a:lumMod val="20000"/>
                  <a:lumOff val="80000"/>
                </a:schemeClr>
              </a:solidFill>
              <a:latin typeface="Century" panose="020406040505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2962930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2800" dirty="0">
                <a:ln w="18415" cmpd="sng">
                  <a:solidFill>
                    <a:schemeClr val="accent2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2">
                    <a:lumMod val="20000"/>
                    <a:lumOff val="80000"/>
                  </a:schemeClr>
                </a:solidFill>
                <a:latin typeface="Century" panose="02040604050505020304" pitchFamily="18" charset="0"/>
              </a:rPr>
              <a:t>Genesis 49.5-7</a:t>
            </a:r>
          </a:p>
        </p:txBody>
      </p:sp>
    </p:spTree>
    <p:extLst>
      <p:ext uri="{BB962C8B-B14F-4D97-AF65-F5344CB8AC3E}">
        <p14:creationId xmlns:p14="http://schemas.microsoft.com/office/powerpoint/2010/main" val="3731633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6200" y="3997464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4000" b="1" dirty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onstantia" panose="02030602050306030303" pitchFamily="18" charset="0"/>
              </a:rPr>
              <a:t>JAMES 1.20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43313" y="4552950"/>
            <a:ext cx="4586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Anger Production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209800" y="3943350"/>
            <a:ext cx="6400800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1" y="3028950"/>
            <a:ext cx="2817712" cy="2114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47800" y="666750"/>
            <a:ext cx="660474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ea typeface="Calibri"/>
                <a:cs typeface="Times New Roman"/>
              </a:rPr>
              <a:t>NASB: </a:t>
            </a:r>
            <a:r>
              <a:rPr lang="en-US" sz="2400" dirty="0">
                <a:latin typeface="Arial Narrow" panose="020B0606020202030204" pitchFamily="34" charset="0"/>
                <a:ea typeface="Calibri"/>
                <a:cs typeface="Times New Roman"/>
              </a:rPr>
              <a:t>“…for the anger of man does not achieve the righteousness of God.”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2400" dirty="0">
              <a:latin typeface="Arial Narrow" panose="020B0606020202030204" pitchFamily="34" charset="0"/>
              <a:ea typeface="Calibri"/>
              <a:cs typeface="Times New Roman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ea typeface="Calibri"/>
                <a:cs typeface="Times New Roman"/>
              </a:rPr>
              <a:t>CSB: </a:t>
            </a:r>
            <a:r>
              <a:rPr lang="en-US" sz="2400" dirty="0">
                <a:latin typeface="Arial Narrow" panose="020B0606020202030204" pitchFamily="34" charset="0"/>
                <a:ea typeface="Calibri"/>
                <a:cs typeface="Times New Roman"/>
              </a:rPr>
              <a:t>“…for human anger does not accomplish God's righteousness.”</a:t>
            </a:r>
          </a:p>
        </p:txBody>
      </p:sp>
    </p:spTree>
    <p:extLst>
      <p:ext uri="{BB962C8B-B14F-4D97-AF65-F5344CB8AC3E}">
        <p14:creationId xmlns:p14="http://schemas.microsoft.com/office/powerpoint/2010/main" val="2829242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6200" y="3997464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4000" b="1" dirty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onstantia" panose="02030602050306030303" pitchFamily="18" charset="0"/>
              </a:rPr>
              <a:t>JAMES 1.20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43313" y="4552950"/>
            <a:ext cx="4586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Anger Production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209800" y="3943350"/>
            <a:ext cx="6400800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1" y="3028950"/>
            <a:ext cx="2817712" cy="2114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47800" y="514350"/>
            <a:ext cx="6248400" cy="2344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ea typeface="Calibri"/>
                <a:cs typeface="Times New Roman"/>
              </a:rPr>
              <a:t>YLT: </a:t>
            </a:r>
            <a:r>
              <a:rPr lang="en-US" sz="2400" dirty="0">
                <a:latin typeface="Arial Narrow" panose="020B0606020202030204" pitchFamily="34" charset="0"/>
                <a:ea typeface="Calibri"/>
                <a:cs typeface="Times New Roman"/>
              </a:rPr>
              <a:t>“… for the wrath of a man the righteousness of God </a:t>
            </a:r>
            <a:r>
              <a:rPr lang="en-US" sz="2400" u="sng" dirty="0">
                <a:latin typeface="Arial Narrow" panose="020B0606020202030204" pitchFamily="34" charset="0"/>
                <a:ea typeface="Calibri"/>
                <a:cs typeface="Times New Roman"/>
              </a:rPr>
              <a:t>doth not work</a:t>
            </a:r>
            <a:r>
              <a:rPr lang="en-US" sz="2400" dirty="0">
                <a:latin typeface="Arial Narrow" panose="020B0606020202030204" pitchFamily="34" charset="0"/>
                <a:ea typeface="Calibri"/>
                <a:cs typeface="Times New Roman"/>
              </a:rPr>
              <a:t>;”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 Narrow" panose="020B0606020202030204" pitchFamily="34" charset="0"/>
              <a:ea typeface="Calibri"/>
              <a:cs typeface="Times New Roman"/>
            </a:endParaRP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ea typeface="Calibri"/>
                <a:cs typeface="Times New Roman"/>
              </a:rPr>
              <a:t>NIV: </a:t>
            </a:r>
            <a:r>
              <a:rPr lang="en-US" sz="2400" dirty="0">
                <a:latin typeface="Arial Narrow" panose="020B0606020202030204" pitchFamily="34" charset="0"/>
                <a:ea typeface="Calibri"/>
                <a:cs typeface="Times New Roman"/>
              </a:rPr>
              <a:t>“…because human anger does not produce the righteousness </a:t>
            </a:r>
            <a:r>
              <a:rPr lang="en-US" sz="2400" u="sng" dirty="0">
                <a:latin typeface="Arial Narrow" panose="020B0606020202030204" pitchFamily="34" charset="0"/>
                <a:ea typeface="Calibri"/>
                <a:cs typeface="Times New Roman"/>
              </a:rPr>
              <a:t>that God desires</a:t>
            </a:r>
            <a:r>
              <a:rPr lang="en-US" sz="2400" dirty="0">
                <a:latin typeface="Arial Narrow" panose="020B0606020202030204" pitchFamily="34" charset="0"/>
                <a:ea typeface="Calibri"/>
                <a:cs typeface="Times New Roman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43975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6200" y="3997464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4000" b="1" dirty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onstantia" panose="02030602050306030303" pitchFamily="18" charset="0"/>
              </a:rPr>
              <a:t>JAMES 1.20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43313" y="4552950"/>
            <a:ext cx="4586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Anger Production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209800" y="3943350"/>
            <a:ext cx="6400800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1" y="3028950"/>
            <a:ext cx="2817712" cy="2114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47800" y="514350"/>
            <a:ext cx="6248400" cy="587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Immediate Context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5000" y="971550"/>
            <a:ext cx="5943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sz="2400" i="1" dirty="0">
                <a:latin typeface="Arial Narrow" panose="020B0606020202030204" pitchFamily="34" charset="0"/>
              </a:rPr>
              <a:t>GAR</a:t>
            </a:r>
          </a:p>
          <a:p>
            <a:pPr marL="171450" indent="-171450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endParaRPr lang="en-US" sz="600" i="1" dirty="0">
              <a:latin typeface="Arial Narrow" panose="020B0606020202030204" pitchFamily="34" charset="0"/>
            </a:endParaRPr>
          </a:p>
          <a:p>
            <a:pPr marL="342900" indent="-342900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sz="2400" b="1" dirty="0">
                <a:latin typeface="Arial Narrow" panose="020B0606020202030204" pitchFamily="34" charset="0"/>
              </a:rPr>
              <a:t>James 1.19</a:t>
            </a:r>
          </a:p>
          <a:p>
            <a:pPr marL="171450" indent="-171450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endParaRPr lang="en-US" sz="600" dirty="0">
              <a:latin typeface="Arial Narrow" panose="020B0606020202030204" pitchFamily="34" charset="0"/>
            </a:endParaRPr>
          </a:p>
          <a:p>
            <a:pPr marL="342900" indent="-342900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sz="2400" dirty="0">
                <a:latin typeface="Arial Narrow" panose="020B0606020202030204" pitchFamily="34" charset="0"/>
              </a:rPr>
              <a:t>Two Thoughts: Cannot Take Root/Resentment &amp; Rejection</a:t>
            </a:r>
          </a:p>
        </p:txBody>
      </p:sp>
    </p:spTree>
    <p:extLst>
      <p:ext uri="{BB962C8B-B14F-4D97-AF65-F5344CB8AC3E}">
        <p14:creationId xmlns:p14="http://schemas.microsoft.com/office/powerpoint/2010/main" val="1573046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6200" y="3997464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4000" b="1" dirty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onstantia" panose="02030602050306030303" pitchFamily="18" charset="0"/>
              </a:rPr>
              <a:t>JAMES 1.20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43313" y="4552950"/>
            <a:ext cx="4586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Anger Production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209800" y="3943350"/>
            <a:ext cx="6400800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1" y="3028950"/>
            <a:ext cx="2817712" cy="2114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47800" y="514350"/>
            <a:ext cx="6248400" cy="1578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Immediate Context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b="1" i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ORGE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Ephesians 4.26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5000" y="2038350"/>
            <a:ext cx="5943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NET: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en-US" sz="2400" dirty="0">
                <a:latin typeface="Arial Narrow" panose="020B0606020202030204" pitchFamily="34" charset="0"/>
              </a:rPr>
              <a:t>“Be angry and do not sin; do not let the sun go down on the cause of your anger”</a:t>
            </a:r>
          </a:p>
          <a:p>
            <a:pPr marL="171450" indent="-171450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endParaRPr lang="en-US" sz="600" i="1" dirty="0">
              <a:latin typeface="Arial Narrow" panose="020B0606020202030204" pitchFamily="34" charset="0"/>
            </a:endParaRPr>
          </a:p>
          <a:p>
            <a:pPr marL="342900" indent="-342900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sz="2400" i="1" dirty="0">
                <a:latin typeface="Arial Narrow" panose="020B0606020202030204" pitchFamily="34" charset="0"/>
              </a:rPr>
              <a:t>ORGIZESTHE</a:t>
            </a:r>
            <a:r>
              <a:rPr lang="en-US" sz="2400" dirty="0">
                <a:latin typeface="Arial Narrow" panose="020B0606020202030204" pitchFamily="34" charset="0"/>
              </a:rPr>
              <a:t> </a:t>
            </a:r>
            <a:r>
              <a:rPr lang="en-US" sz="2400" dirty="0">
                <a:latin typeface="Arial Narrow" panose="020B0606020202030204" pitchFamily="34" charset="0"/>
                <a:sym typeface="Wingdings" panose="05000000000000000000" pitchFamily="2" charset="2"/>
              </a:rPr>
              <a:t> </a:t>
            </a:r>
            <a:r>
              <a:rPr lang="en-US" sz="2400" i="1" dirty="0">
                <a:latin typeface="Arial Narrow" panose="020B0606020202030204" pitchFamily="34" charset="0"/>
                <a:sym typeface="Wingdings" panose="05000000000000000000" pitchFamily="2" charset="2"/>
              </a:rPr>
              <a:t>PARORGISMO</a:t>
            </a:r>
            <a:endParaRPr lang="en-US" sz="2400" i="1" dirty="0">
              <a:latin typeface="Arial Narrow" panose="020B0606020202030204" pitchFamily="34" charset="0"/>
            </a:endParaRPr>
          </a:p>
          <a:p>
            <a:pPr marL="171450" indent="-171450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endParaRPr lang="en-US" sz="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056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6200" y="3997464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4000" b="1" dirty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onstantia" panose="02030602050306030303" pitchFamily="18" charset="0"/>
              </a:rPr>
              <a:t>JAMES 1.20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43313" y="4552950"/>
            <a:ext cx="4586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Anger Production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209800" y="3943350"/>
            <a:ext cx="6400800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1" y="3028950"/>
            <a:ext cx="2817712" cy="2114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47800" y="514350"/>
            <a:ext cx="6248400" cy="558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It is unrighteous.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5000" y="1047750"/>
            <a:ext cx="594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</a:rPr>
              <a:t>Ephesians 4.26 </a:t>
            </a:r>
            <a:r>
              <a:rPr lang="en-US" sz="2400" dirty="0">
                <a:latin typeface="Arial Narrow" panose="020B0606020202030204" pitchFamily="34" charset="0"/>
              </a:rPr>
              <a:t>states that is not the case</a:t>
            </a:r>
            <a:r>
              <a:rPr lang="en-US" sz="2400" b="1" dirty="0">
                <a:latin typeface="Arial Narrow" panose="020B0606020202030204" pitchFamily="34" charset="0"/>
              </a:rPr>
              <a:t>.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171450" indent="-171450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endParaRPr lang="en-US" sz="600" i="1" dirty="0">
              <a:latin typeface="Arial Narrow" panose="020B0606020202030204" pitchFamily="34" charset="0"/>
            </a:endParaRPr>
          </a:p>
          <a:p>
            <a:pPr marL="342900" indent="-342900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sz="2400" dirty="0">
                <a:latin typeface="Arial Narrow" panose="020B0606020202030204" pitchFamily="34" charset="0"/>
              </a:rPr>
              <a:t>Anger is a progression…</a:t>
            </a:r>
          </a:p>
          <a:p>
            <a:pPr marL="171450" indent="-171450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endParaRPr lang="en-US" sz="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5431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6200" y="3997464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4000" b="1" dirty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onstantia" panose="02030602050306030303" pitchFamily="18" charset="0"/>
              </a:rPr>
              <a:t>JAMES 1.20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43313" y="4552950"/>
            <a:ext cx="4586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Anger Production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209800" y="3943350"/>
            <a:ext cx="6400800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1" y="3028950"/>
            <a:ext cx="2817712" cy="2114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47800" y="514350"/>
            <a:ext cx="6248400" cy="1083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It is unrighteous.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It will not hasten GOD’s righteousness.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5000" y="1567755"/>
            <a:ext cx="5943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sz="2400" dirty="0">
                <a:latin typeface="Arial Narrow" panose="020B0606020202030204" pitchFamily="34" charset="0"/>
              </a:rPr>
              <a:t>Anger keeps us from giving place to GOD’s righteousness: </a:t>
            </a:r>
            <a:r>
              <a:rPr lang="en-US" sz="2400" b="1" dirty="0">
                <a:latin typeface="Arial Narrow" panose="020B0606020202030204" pitchFamily="34" charset="0"/>
              </a:rPr>
              <a:t>Romans  12.14-21</a:t>
            </a:r>
            <a:r>
              <a:rPr lang="en-US" sz="2400" dirty="0">
                <a:latin typeface="Arial Narrow" panose="020B0606020202030204" pitchFamily="34" charset="0"/>
              </a:rPr>
              <a:t>.</a:t>
            </a:r>
          </a:p>
          <a:p>
            <a:pPr marL="171450" indent="-171450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endParaRPr lang="en-US" sz="600" i="1" dirty="0">
              <a:latin typeface="Arial Narrow" panose="020B0606020202030204" pitchFamily="34" charset="0"/>
            </a:endParaRPr>
          </a:p>
          <a:p>
            <a:pPr marL="342900" indent="-342900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sz="2400" dirty="0">
                <a:latin typeface="Arial Narrow" panose="020B0606020202030204" pitchFamily="34" charset="0"/>
              </a:rPr>
              <a:t>Anger keeps us from doing right: </a:t>
            </a:r>
            <a:r>
              <a:rPr lang="en-US" sz="2400" b="1" dirty="0">
                <a:latin typeface="Arial Narrow" panose="020B0606020202030204" pitchFamily="34" charset="0"/>
              </a:rPr>
              <a:t>Proverbs 4.4</a:t>
            </a:r>
            <a:r>
              <a:rPr lang="en-US" sz="2400" dirty="0">
                <a:latin typeface="Arial Narrow" panose="020B0606020202030204" pitchFamily="34" charset="0"/>
              </a:rPr>
              <a:t>.</a:t>
            </a:r>
          </a:p>
          <a:p>
            <a:pPr marL="171450" indent="-171450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endParaRPr lang="en-US" sz="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449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6200" y="3997464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4000" b="1" dirty="0">
                <a:ln w="1841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Constantia" panose="02030602050306030303" pitchFamily="18" charset="0"/>
              </a:rPr>
              <a:t>JAMES 1.20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643313" y="4552950"/>
            <a:ext cx="45862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n w="18415" cmpd="sng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Anger Production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209800" y="3943350"/>
            <a:ext cx="6400800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01" y="3028950"/>
            <a:ext cx="2817712" cy="2114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47800" y="514350"/>
            <a:ext cx="6248400" cy="1578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It is unrighteous.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It will not hasten GOD’s righteousness.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>It will not produce righteousness in us.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5000" y="2024955"/>
            <a:ext cx="59436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sz="2400" dirty="0">
                <a:latin typeface="Arial Narrow" panose="020B0606020202030204" pitchFamily="34" charset="0"/>
              </a:rPr>
              <a:t>Changes what we see: </a:t>
            </a:r>
            <a:r>
              <a:rPr lang="en-US" sz="2400" b="1" dirty="0">
                <a:latin typeface="Arial Narrow" panose="020B0606020202030204" pitchFamily="34" charset="0"/>
              </a:rPr>
              <a:t>Luke 11.4</a:t>
            </a:r>
            <a:r>
              <a:rPr lang="en-US" sz="2400" dirty="0">
                <a:latin typeface="Arial Narrow" panose="020B0606020202030204" pitchFamily="34" charset="0"/>
              </a:rPr>
              <a:t>.</a:t>
            </a:r>
          </a:p>
          <a:p>
            <a:pPr marL="171450" indent="-171450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endParaRPr lang="en-US" sz="600" i="1" dirty="0">
              <a:latin typeface="Arial Narrow" panose="020B0606020202030204" pitchFamily="34" charset="0"/>
            </a:endParaRPr>
          </a:p>
          <a:p>
            <a:pPr marL="342900" indent="-342900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sz="2400" dirty="0">
                <a:latin typeface="Arial Narrow" panose="020B0606020202030204" pitchFamily="34" charset="0"/>
              </a:rPr>
              <a:t>Allows us to rationalize our ungodly behavior.</a:t>
            </a:r>
          </a:p>
          <a:p>
            <a:pPr>
              <a:buClr>
                <a:srgbClr val="FFC000"/>
              </a:buClr>
              <a:buSzPct val="80000"/>
            </a:pPr>
            <a:endParaRPr lang="en-US" sz="600" dirty="0">
              <a:latin typeface="Arial Narrow" panose="020B0606020202030204" pitchFamily="34" charset="0"/>
            </a:endParaRPr>
          </a:p>
          <a:p>
            <a:pPr marL="342900" indent="-342900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r>
              <a:rPr lang="en-US" sz="2400" dirty="0">
                <a:latin typeface="Arial Narrow" panose="020B0606020202030204" pitchFamily="34" charset="0"/>
              </a:rPr>
              <a:t>It never allows for peace: </a:t>
            </a:r>
            <a:r>
              <a:rPr lang="en-US" sz="2400" b="1" dirty="0">
                <a:latin typeface="Arial Narrow" panose="020B0606020202030204" pitchFamily="34" charset="0"/>
              </a:rPr>
              <a:t>Proverbs 30.33</a:t>
            </a:r>
            <a:r>
              <a:rPr lang="en-US" sz="2400" dirty="0">
                <a:latin typeface="Arial Narrow" panose="020B0606020202030204" pitchFamily="34" charset="0"/>
              </a:rPr>
              <a:t>.</a:t>
            </a:r>
          </a:p>
          <a:p>
            <a:pPr marL="171450" indent="-171450">
              <a:buClr>
                <a:srgbClr val="FFC000"/>
              </a:buClr>
              <a:buSzPct val="80000"/>
              <a:buFont typeface="Wingdings" panose="05000000000000000000" pitchFamily="2" charset="2"/>
              <a:buChar char="§"/>
            </a:pPr>
            <a:endParaRPr lang="en-US" sz="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577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261</Words>
  <Application>Microsoft Office PowerPoint</Application>
  <PresentationFormat>On-screen Show (16:9)</PresentationFormat>
  <Paragraphs>56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 Narrow</vt:lpstr>
      <vt:lpstr>Wingdings</vt:lpstr>
      <vt:lpstr>Century</vt:lpstr>
      <vt:lpstr>Arial</vt:lpstr>
      <vt:lpstr>Calibri</vt:lpstr>
      <vt:lpstr>Constantia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Bob Harmon</cp:lastModifiedBy>
  <cp:revision>6</cp:revision>
  <dcterms:created xsi:type="dcterms:W3CDTF">2019-02-22T16:36:48Z</dcterms:created>
  <dcterms:modified xsi:type="dcterms:W3CDTF">2019-02-24T22:57:39Z</dcterms:modified>
</cp:coreProperties>
</file>