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930" y="4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968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79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507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59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1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07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8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56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88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56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574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77700-0202-4A36-AF80-99C5FA277E67}" type="datetimeFigureOut">
              <a:rPr lang="en-US" smtClean="0"/>
              <a:t>6/8/2019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0293A-DA0C-47C1-A47D-D4FB413D0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11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Your Mind…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Colossians 3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Upward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things above</a:t>
            </a: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glory to come</a:t>
            </a: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Inward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the new man</a:t>
            </a: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Outward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regard for others</a:t>
            </a:r>
          </a:p>
          <a:p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Christ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all in his name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6814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30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Set Your Mind… Colossians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Your Mind… Colossians 3</dc:title>
  <dc:creator>Dan Petty</dc:creator>
  <cp:lastModifiedBy>Dan Petty</cp:lastModifiedBy>
  <cp:revision>1</cp:revision>
  <dcterms:created xsi:type="dcterms:W3CDTF">2019-06-02T11:04:35Z</dcterms:created>
  <dcterms:modified xsi:type="dcterms:W3CDTF">2019-06-08T21:54:18Z</dcterms:modified>
</cp:coreProperties>
</file>