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56" r:id="rId2"/>
    <p:sldId id="264" r:id="rId3"/>
    <p:sldId id="265" r:id="rId4"/>
    <p:sldId id="266" r:id="rId5"/>
    <p:sldId id="263" r:id="rId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alibri Light" panose="020F0302020204030204" pitchFamily="34" charset="0"/>
      <p:regular r:id="rId11"/>
      <p:italic r:id="rId12"/>
    </p:embeddedFont>
    <p:embeddedFont>
      <p:font typeface="Colonna MT" panose="04020805060202030203" pitchFamily="82" charset="0"/>
      <p:regular r:id="rId13"/>
    </p:embeddedFont>
    <p:embeddedFont>
      <p:font typeface="Perpetua" panose="02020502060401020303" pitchFamily="18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8F8F8"/>
    <a:srgbClr val="B2B2B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37" autoAdjust="0"/>
  </p:normalViewPr>
  <p:slideViewPr>
    <p:cSldViewPr snapToGrid="0">
      <p:cViewPr varScale="1">
        <p:scale>
          <a:sx n="77" d="100"/>
          <a:sy n="77" d="100"/>
        </p:scale>
        <p:origin x="12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92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16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00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63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795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69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28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556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25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3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5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2013C-1B91-4459-93F9-97825948EC8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3AE0D-7F2E-43BB-B495-D0C936D3C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0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9144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star in the dark&#10;&#10;Description automatically generated">
            <a:extLst>
              <a:ext uri="{FF2B5EF4-FFF2-40B4-BE49-F238E27FC236}">
                <a16:creationId xmlns:a16="http://schemas.microsoft.com/office/drawing/2014/main" id="{4706F348-150A-4210-9781-2CEDF87993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7" b="15623"/>
          <a:stretch/>
        </p:blipFill>
        <p:spPr>
          <a:xfrm>
            <a:off x="20" y="3"/>
            <a:ext cx="9143980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4C23D9-1459-4620-88F1-34A3B6AA64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729" y="1155525"/>
            <a:ext cx="8442542" cy="2968668"/>
          </a:xfrm>
        </p:spPr>
        <p:txBody>
          <a:bodyPr>
            <a:normAutofit/>
          </a:bodyPr>
          <a:lstStyle/>
          <a:p>
            <a:r>
              <a:rPr lang="en-US" sz="9600" b="1" dirty="0">
                <a:solidFill>
                  <a:srgbClr val="FFFFFF"/>
                </a:solidFill>
                <a:latin typeface="Colonna MT" panose="04020805060202030203" pitchFamily="82" charset="0"/>
              </a:rPr>
              <a:t>Wrestling the </a:t>
            </a:r>
            <a:br>
              <a:rPr lang="en-US" sz="9600" b="1" dirty="0">
                <a:solidFill>
                  <a:srgbClr val="FFFFFF"/>
                </a:solidFill>
                <a:latin typeface="Colonna MT" panose="04020805060202030203" pitchFamily="82" charset="0"/>
              </a:rPr>
            </a:br>
            <a:r>
              <a:rPr lang="en-US" sz="9600" b="1" dirty="0">
                <a:solidFill>
                  <a:srgbClr val="FFFFFF"/>
                </a:solidFill>
                <a:latin typeface="Colonna MT" panose="04020805060202030203" pitchFamily="82" charset="0"/>
              </a:rPr>
              <a:t>Restless Evil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BCF0C86-32C5-467A-AAA7-214A09ADDDF6}"/>
              </a:ext>
            </a:extLst>
          </p:cNvPr>
          <p:cNvSpPr txBox="1">
            <a:spLocks/>
          </p:cNvSpPr>
          <p:nvPr/>
        </p:nvSpPr>
        <p:spPr>
          <a:xfrm>
            <a:off x="350729" y="4124195"/>
            <a:ext cx="8442542" cy="142170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i="1" dirty="0">
                <a:solidFill>
                  <a:srgbClr val="FFFFFF"/>
                </a:solidFill>
                <a:latin typeface="Colonna MT" panose="04020805060202030203" pitchFamily="82" charset="0"/>
              </a:rPr>
              <a:t>Finding a Noble Purpose</a:t>
            </a:r>
            <a:br>
              <a:rPr lang="en-US" sz="4400" b="1" i="1" dirty="0">
                <a:solidFill>
                  <a:srgbClr val="FFFFFF"/>
                </a:solidFill>
                <a:latin typeface="Colonna MT" panose="04020805060202030203" pitchFamily="82" charset="0"/>
              </a:rPr>
            </a:br>
            <a:r>
              <a:rPr lang="en-US" sz="4400" b="1" i="1" dirty="0">
                <a:solidFill>
                  <a:srgbClr val="FFFFFF"/>
                </a:solidFill>
                <a:latin typeface="Colonna MT" panose="04020805060202030203" pitchFamily="82" charset="0"/>
              </a:rPr>
              <a:t>For the Tongue </a:t>
            </a:r>
          </a:p>
        </p:txBody>
      </p:sp>
    </p:spTree>
    <p:extLst>
      <p:ext uri="{BB962C8B-B14F-4D97-AF65-F5344CB8AC3E}">
        <p14:creationId xmlns:p14="http://schemas.microsoft.com/office/powerpoint/2010/main" val="13448401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n object&#10;&#10;Description automatically generated">
            <a:extLst>
              <a:ext uri="{FF2B5EF4-FFF2-40B4-BE49-F238E27FC236}">
                <a16:creationId xmlns:a16="http://schemas.microsoft.com/office/drawing/2014/main" id="{9FA1433A-EDFA-4F61-BB7B-A1F58D6A7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37F07A-EB20-47FB-9F9A-01D95B4FCD13}"/>
              </a:ext>
            </a:extLst>
          </p:cNvPr>
          <p:cNvSpPr/>
          <p:nvPr/>
        </p:nvSpPr>
        <p:spPr>
          <a:xfrm>
            <a:off x="0" y="-2"/>
            <a:ext cx="9144000" cy="6858000"/>
          </a:xfrm>
          <a:prstGeom prst="rect">
            <a:avLst/>
          </a:prstGeom>
          <a:solidFill>
            <a:srgbClr val="000000">
              <a:alpha val="6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12EBF9-A427-4DEB-9E80-F59BC81F92CA}"/>
              </a:ext>
            </a:extLst>
          </p:cNvPr>
          <p:cNvSpPr/>
          <p:nvPr/>
        </p:nvSpPr>
        <p:spPr>
          <a:xfrm>
            <a:off x="0" y="49763"/>
            <a:ext cx="9144000" cy="1754326"/>
          </a:xfrm>
          <a:prstGeom prst="rect">
            <a:avLst/>
          </a:prstGeom>
          <a:solidFill>
            <a:srgbClr val="B2B2B2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DCAC0B-4212-4840-993C-847F77C8D034}"/>
              </a:ext>
            </a:extLst>
          </p:cNvPr>
          <p:cNvSpPr txBox="1"/>
          <p:nvPr/>
        </p:nvSpPr>
        <p:spPr>
          <a:xfrm>
            <a:off x="25052" y="0"/>
            <a:ext cx="9093896" cy="175432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lonna MT" panose="04020805060202030203" pitchFamily="82" charset="0"/>
              </a:rPr>
              <a:t>Finding a Noble Purpose</a:t>
            </a:r>
          </a:p>
          <a:p>
            <a:pPr algn="ctr"/>
            <a:r>
              <a:rPr lang="en-US" sz="5400" b="1" dirty="0">
                <a:solidFill>
                  <a:schemeClr val="bg1"/>
                </a:solidFill>
                <a:latin typeface="Colonna MT" panose="04020805060202030203" pitchFamily="82" charset="0"/>
              </a:rPr>
              <a:t>Using the Tongue to Praise</a:t>
            </a:r>
            <a:endParaRPr lang="en-US" sz="5400" dirty="0">
              <a:solidFill>
                <a:schemeClr val="bg1"/>
              </a:solidFill>
              <a:latin typeface="Colonna MT" panose="04020805060202030203" pitchFamily="8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794231-4543-4E4A-B5FA-5FD289A2C66A}"/>
              </a:ext>
            </a:extLst>
          </p:cNvPr>
          <p:cNvSpPr txBox="1"/>
          <p:nvPr/>
        </p:nvSpPr>
        <p:spPr>
          <a:xfrm>
            <a:off x="0" y="1906222"/>
            <a:ext cx="9093896" cy="476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The glory of God’s </a:t>
            </a:r>
            <a:b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</a:b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deeds never lessens.</a:t>
            </a:r>
          </a:p>
          <a:p>
            <a:pPr algn="ctr">
              <a:lnSpc>
                <a:spcPct val="11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We will never lack a </a:t>
            </a:r>
            <a:b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</a:b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reason for praise.</a:t>
            </a:r>
          </a:p>
          <a:p>
            <a:pPr algn="ctr">
              <a:lnSpc>
                <a:spcPct val="11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Any single work of God </a:t>
            </a:r>
            <a:b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</a:b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is worthy of our praise.</a:t>
            </a:r>
          </a:p>
        </p:txBody>
      </p:sp>
    </p:spTree>
    <p:extLst>
      <p:ext uri="{BB962C8B-B14F-4D97-AF65-F5344CB8AC3E}">
        <p14:creationId xmlns:p14="http://schemas.microsoft.com/office/powerpoint/2010/main" val="400080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n object&#10;&#10;Description automatically generated">
            <a:extLst>
              <a:ext uri="{FF2B5EF4-FFF2-40B4-BE49-F238E27FC236}">
                <a16:creationId xmlns:a16="http://schemas.microsoft.com/office/drawing/2014/main" id="{9FA1433A-EDFA-4F61-BB7B-A1F58D6A7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37F07A-EB20-47FB-9F9A-01D95B4FCD13}"/>
              </a:ext>
            </a:extLst>
          </p:cNvPr>
          <p:cNvSpPr/>
          <p:nvPr/>
        </p:nvSpPr>
        <p:spPr>
          <a:xfrm>
            <a:off x="0" y="-2"/>
            <a:ext cx="9144000" cy="6858000"/>
          </a:xfrm>
          <a:prstGeom prst="rect">
            <a:avLst/>
          </a:prstGeom>
          <a:solidFill>
            <a:srgbClr val="000000">
              <a:alpha val="6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12EBF9-A427-4DEB-9E80-F59BC81F92CA}"/>
              </a:ext>
            </a:extLst>
          </p:cNvPr>
          <p:cNvSpPr/>
          <p:nvPr/>
        </p:nvSpPr>
        <p:spPr>
          <a:xfrm>
            <a:off x="0" y="49763"/>
            <a:ext cx="9144000" cy="1754326"/>
          </a:xfrm>
          <a:prstGeom prst="rect">
            <a:avLst/>
          </a:prstGeom>
          <a:solidFill>
            <a:srgbClr val="B2B2B2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DCAC0B-4212-4840-993C-847F77C8D034}"/>
              </a:ext>
            </a:extLst>
          </p:cNvPr>
          <p:cNvSpPr txBox="1"/>
          <p:nvPr/>
        </p:nvSpPr>
        <p:spPr>
          <a:xfrm>
            <a:off x="25052" y="0"/>
            <a:ext cx="9093896" cy="175432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lonna MT" panose="04020805060202030203" pitchFamily="82" charset="0"/>
              </a:rPr>
              <a:t>Finding a Noble Purpose</a:t>
            </a:r>
          </a:p>
          <a:p>
            <a:pPr algn="ctr"/>
            <a:r>
              <a:rPr lang="en-US" sz="5400" b="1" dirty="0">
                <a:solidFill>
                  <a:schemeClr val="bg1"/>
                </a:solidFill>
                <a:latin typeface="Colonna MT" panose="04020805060202030203" pitchFamily="82" charset="0"/>
              </a:rPr>
              <a:t>Using the Tongue to Pray</a:t>
            </a:r>
            <a:endParaRPr lang="en-US" sz="5400" dirty="0">
              <a:solidFill>
                <a:schemeClr val="bg1"/>
              </a:solidFill>
              <a:latin typeface="Colonna MT" panose="04020805060202030203" pitchFamily="8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794231-4543-4E4A-B5FA-5FD289A2C66A}"/>
              </a:ext>
            </a:extLst>
          </p:cNvPr>
          <p:cNvSpPr txBox="1"/>
          <p:nvPr/>
        </p:nvSpPr>
        <p:spPr>
          <a:xfrm>
            <a:off x="0" y="1906220"/>
            <a:ext cx="9093896" cy="4251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Prayer expresses our desire.</a:t>
            </a:r>
          </a:p>
          <a:p>
            <a:pPr algn="ctr">
              <a:lnSpc>
                <a:spcPct val="15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Prayer aligns our will with God’s.</a:t>
            </a:r>
          </a:p>
          <a:p>
            <a:pPr algn="ctr">
              <a:lnSpc>
                <a:spcPct val="15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Prayer is an expression of faith.</a:t>
            </a:r>
          </a:p>
          <a:p>
            <a:pPr algn="ctr">
              <a:lnSpc>
                <a:spcPct val="15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Prayer is a service to others. </a:t>
            </a:r>
          </a:p>
        </p:txBody>
      </p:sp>
    </p:spTree>
    <p:extLst>
      <p:ext uri="{BB962C8B-B14F-4D97-AF65-F5344CB8AC3E}">
        <p14:creationId xmlns:p14="http://schemas.microsoft.com/office/powerpoint/2010/main" val="4046493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n object&#10;&#10;Description automatically generated">
            <a:extLst>
              <a:ext uri="{FF2B5EF4-FFF2-40B4-BE49-F238E27FC236}">
                <a16:creationId xmlns:a16="http://schemas.microsoft.com/office/drawing/2014/main" id="{9FA1433A-EDFA-4F61-BB7B-A1F58D6A7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37F07A-EB20-47FB-9F9A-01D95B4FCD13}"/>
              </a:ext>
            </a:extLst>
          </p:cNvPr>
          <p:cNvSpPr/>
          <p:nvPr/>
        </p:nvSpPr>
        <p:spPr>
          <a:xfrm>
            <a:off x="0" y="-2"/>
            <a:ext cx="9144000" cy="6858000"/>
          </a:xfrm>
          <a:prstGeom prst="rect">
            <a:avLst/>
          </a:prstGeom>
          <a:solidFill>
            <a:srgbClr val="000000">
              <a:alpha val="6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12EBF9-A427-4DEB-9E80-F59BC81F92CA}"/>
              </a:ext>
            </a:extLst>
          </p:cNvPr>
          <p:cNvSpPr/>
          <p:nvPr/>
        </p:nvSpPr>
        <p:spPr>
          <a:xfrm>
            <a:off x="0" y="-3"/>
            <a:ext cx="9144000" cy="1754326"/>
          </a:xfrm>
          <a:prstGeom prst="rect">
            <a:avLst/>
          </a:prstGeom>
          <a:solidFill>
            <a:srgbClr val="B2B2B2">
              <a:alpha val="25098"/>
            </a:srgbClr>
          </a:solidFill>
          <a:ln>
            <a:solidFill>
              <a:srgbClr val="F8F8F8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DCAC0B-4212-4840-993C-847F77C8D034}"/>
              </a:ext>
            </a:extLst>
          </p:cNvPr>
          <p:cNvSpPr txBox="1"/>
          <p:nvPr/>
        </p:nvSpPr>
        <p:spPr>
          <a:xfrm>
            <a:off x="50104" y="151896"/>
            <a:ext cx="909389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lonna MT" panose="04020805060202030203" pitchFamily="82" charset="0"/>
              </a:rPr>
              <a:t>Finding a Noble Purpose</a:t>
            </a:r>
          </a:p>
          <a:p>
            <a:pPr algn="ctr"/>
            <a:r>
              <a:rPr lang="en-US" sz="5200" b="1" dirty="0">
                <a:solidFill>
                  <a:schemeClr val="bg1"/>
                </a:solidFill>
                <a:latin typeface="Colonna MT" panose="04020805060202030203" pitchFamily="82" charset="0"/>
              </a:rPr>
              <a:t>Using the Tongue to Proclaim </a:t>
            </a:r>
            <a:endParaRPr lang="en-US" sz="5400" b="1" dirty="0">
              <a:solidFill>
                <a:schemeClr val="bg1"/>
              </a:solidFill>
              <a:latin typeface="Colonna MT" panose="04020805060202030203" pitchFamily="8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794231-4543-4E4A-B5FA-5FD289A2C66A}"/>
              </a:ext>
            </a:extLst>
          </p:cNvPr>
          <p:cNvSpPr txBox="1"/>
          <p:nvPr/>
        </p:nvSpPr>
        <p:spPr>
          <a:xfrm>
            <a:off x="0" y="1906222"/>
            <a:ext cx="9093896" cy="476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The ability to share the good news is an honor we all share.</a:t>
            </a:r>
          </a:p>
          <a:p>
            <a:pPr algn="ctr">
              <a:lnSpc>
                <a:spcPct val="11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Failing to speak when we have the opportunity is a great shame.</a:t>
            </a:r>
          </a:p>
          <a:p>
            <a:pPr algn="ctr">
              <a:lnSpc>
                <a:spcPct val="110000"/>
              </a:lnSpc>
            </a:pPr>
            <a:r>
              <a:rPr lang="en-US" sz="4600" b="1" dirty="0">
                <a:solidFill>
                  <a:schemeClr val="bg1"/>
                </a:solidFill>
                <a:latin typeface="Perpetua" panose="02020502060401020303" pitchFamily="18" charset="0"/>
              </a:rPr>
              <a:t>A message from the Lord should be difficult to keep inside. </a:t>
            </a:r>
          </a:p>
        </p:txBody>
      </p:sp>
    </p:spTree>
    <p:extLst>
      <p:ext uri="{BB962C8B-B14F-4D97-AF65-F5344CB8AC3E}">
        <p14:creationId xmlns:p14="http://schemas.microsoft.com/office/powerpoint/2010/main" val="148384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n object&#10;&#10;Description automatically generated">
            <a:extLst>
              <a:ext uri="{FF2B5EF4-FFF2-40B4-BE49-F238E27FC236}">
                <a16:creationId xmlns:a16="http://schemas.microsoft.com/office/drawing/2014/main" id="{9FA1433A-EDFA-4F61-BB7B-A1F58D6A70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37F07A-EB20-47FB-9F9A-01D95B4FCD13}"/>
              </a:ext>
            </a:extLst>
          </p:cNvPr>
          <p:cNvSpPr/>
          <p:nvPr/>
        </p:nvSpPr>
        <p:spPr>
          <a:xfrm>
            <a:off x="0" y="-2"/>
            <a:ext cx="9144000" cy="6858000"/>
          </a:xfrm>
          <a:prstGeom prst="rect">
            <a:avLst/>
          </a:prstGeom>
          <a:solidFill>
            <a:srgbClr val="000000">
              <a:alpha val="6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12EBF9-A427-4DEB-9E80-F59BC81F92CA}"/>
              </a:ext>
            </a:extLst>
          </p:cNvPr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solidFill>
            <a:srgbClr val="B2B2B2">
              <a:alpha val="25098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DCAC0B-4212-4840-993C-847F77C8D034}"/>
              </a:ext>
            </a:extLst>
          </p:cNvPr>
          <p:cNvSpPr txBox="1"/>
          <p:nvPr/>
        </p:nvSpPr>
        <p:spPr>
          <a:xfrm>
            <a:off x="25052" y="-3"/>
            <a:ext cx="9093896" cy="1754326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Colonna MT" panose="04020805060202030203" pitchFamily="82" charset="0"/>
              </a:rPr>
              <a:t>Finding a Noble Purpose</a:t>
            </a:r>
          </a:p>
          <a:p>
            <a:pPr algn="ctr"/>
            <a:r>
              <a:rPr lang="en-US" sz="5400" b="1" dirty="0">
                <a:solidFill>
                  <a:schemeClr val="bg1"/>
                </a:solidFill>
                <a:latin typeface="Colonna MT" panose="04020805060202030203" pitchFamily="82" charset="0"/>
              </a:rPr>
              <a:t>~Taking the Lesson With You</a:t>
            </a:r>
            <a:r>
              <a:rPr lang="en-US" sz="5400" dirty="0">
                <a:solidFill>
                  <a:schemeClr val="bg1"/>
                </a:solidFill>
                <a:latin typeface="Colonna MT" panose="04020805060202030203" pitchFamily="82" charset="0"/>
              </a:rPr>
              <a:t>~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794231-4543-4E4A-B5FA-5FD289A2C66A}"/>
              </a:ext>
            </a:extLst>
          </p:cNvPr>
          <p:cNvSpPr txBox="1"/>
          <p:nvPr/>
        </p:nvSpPr>
        <p:spPr>
          <a:xfrm>
            <a:off x="0" y="2555995"/>
            <a:ext cx="90437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>
                <a:solidFill>
                  <a:schemeClr val="bg1"/>
                </a:solidFill>
                <a:latin typeface="Perpetua" panose="02020502060401020303" pitchFamily="18" charset="0"/>
              </a:rPr>
              <a:t>Take stock of your character.</a:t>
            </a:r>
            <a:br>
              <a:rPr lang="en-US" sz="4800" b="1" dirty="0">
                <a:solidFill>
                  <a:schemeClr val="bg1"/>
                </a:solidFill>
                <a:latin typeface="Perpetua" panose="02020502060401020303" pitchFamily="18" charset="0"/>
              </a:rPr>
            </a:br>
            <a:endParaRPr lang="en-US" sz="4800" b="1" dirty="0">
              <a:solidFill>
                <a:schemeClr val="bg1"/>
              </a:solidFill>
              <a:latin typeface="Perpetua" panose="02020502060401020303" pitchFamily="18" charset="0"/>
            </a:endParaRPr>
          </a:p>
          <a:p>
            <a:pPr algn="ctr"/>
            <a:r>
              <a:rPr lang="en-US" sz="4800" b="1" dirty="0">
                <a:solidFill>
                  <a:schemeClr val="bg1"/>
                </a:solidFill>
                <a:latin typeface="Perpetua" panose="02020502060401020303" pitchFamily="18" charset="0"/>
              </a:rPr>
              <a:t>Take stock of your </a:t>
            </a:r>
            <a:r>
              <a:rPr lang="en-US" sz="4800" b="1">
                <a:solidFill>
                  <a:schemeClr val="bg1"/>
                </a:solidFill>
                <a:latin typeface="Perpetua" panose="02020502060401020303" pitchFamily="18" charset="0"/>
              </a:rPr>
              <a:t>influences.</a:t>
            </a:r>
            <a:br>
              <a:rPr lang="en-US" sz="4800" b="1">
                <a:solidFill>
                  <a:schemeClr val="bg1"/>
                </a:solidFill>
                <a:latin typeface="Perpetua" panose="02020502060401020303" pitchFamily="18" charset="0"/>
              </a:rPr>
            </a:br>
            <a:endParaRPr lang="en-US" sz="4800" b="1" dirty="0">
              <a:solidFill>
                <a:schemeClr val="bg1"/>
              </a:solidFill>
              <a:latin typeface="Perpetua" panose="02020502060401020303" pitchFamily="18" charset="0"/>
            </a:endParaRPr>
          </a:p>
          <a:p>
            <a:pPr algn="ctr"/>
            <a:r>
              <a:rPr lang="en-US" sz="4800" b="1" dirty="0">
                <a:solidFill>
                  <a:schemeClr val="bg1"/>
                </a:solidFill>
                <a:latin typeface="Perpetua" panose="02020502060401020303" pitchFamily="18" charset="0"/>
              </a:rPr>
              <a:t>Take stock of your belief.</a:t>
            </a:r>
          </a:p>
          <a:p>
            <a:pPr algn="ctr"/>
            <a:endParaRPr lang="en-US" sz="4800" b="1" dirty="0">
              <a:solidFill>
                <a:schemeClr val="bg1"/>
              </a:solidFill>
              <a:latin typeface="Perpetua" panose="02020502060401020303" pitchFamily="18" charset="0"/>
            </a:endParaRPr>
          </a:p>
          <a:p>
            <a:pPr algn="ctr"/>
            <a:endParaRPr lang="en-US" sz="48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492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1372</TotalTime>
  <Words>119</Words>
  <Application>Microsoft Office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Colonna MT</vt:lpstr>
      <vt:lpstr>Calibri Light</vt:lpstr>
      <vt:lpstr>Arial</vt:lpstr>
      <vt:lpstr>Calibri</vt:lpstr>
      <vt:lpstr>Perpetua</vt:lpstr>
      <vt:lpstr>Office Theme</vt:lpstr>
      <vt:lpstr>Wrestling the  Restless Evil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Wrestling the  Restless Evil</dc:title>
  <dc:creator>Seth Mauldin</dc:creator>
  <cp:lastModifiedBy>Seth Mauldin</cp:lastModifiedBy>
  <cp:revision>16</cp:revision>
  <dcterms:created xsi:type="dcterms:W3CDTF">2019-07-18T18:33:20Z</dcterms:created>
  <dcterms:modified xsi:type="dcterms:W3CDTF">2019-08-04T00:07:28Z</dcterms:modified>
</cp:coreProperties>
</file>