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5143500" type="screen16x9"/>
  <p:notesSz cx="6858000" cy="9144000"/>
  <p:embeddedFontLst>
    <p:embeddedFont>
      <p:font typeface="Arial Narrow" panose="020B0606020202030204" pitchFamily="34" charset="0"/>
      <p:regular r:id="rId11"/>
      <p:bold r:id="rId12"/>
      <p:italic r:id="rId13"/>
      <p:boldItalic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432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84D0-F371-4B97-97F1-FF7CA9503D3D}" type="datetimeFigureOut">
              <a:rPr lang="en-US" smtClean="0"/>
              <a:t>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67A8-4014-4B7F-AF41-4004F09B9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58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84D0-F371-4B97-97F1-FF7CA9503D3D}" type="datetimeFigureOut">
              <a:rPr lang="en-US" smtClean="0"/>
              <a:t>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67A8-4014-4B7F-AF41-4004F09B9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139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84D0-F371-4B97-97F1-FF7CA9503D3D}" type="datetimeFigureOut">
              <a:rPr lang="en-US" smtClean="0"/>
              <a:t>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67A8-4014-4B7F-AF41-4004F09B9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95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84D0-F371-4B97-97F1-FF7CA9503D3D}" type="datetimeFigureOut">
              <a:rPr lang="en-US" smtClean="0"/>
              <a:t>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67A8-4014-4B7F-AF41-4004F09B9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5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84D0-F371-4B97-97F1-FF7CA9503D3D}" type="datetimeFigureOut">
              <a:rPr lang="en-US" smtClean="0"/>
              <a:t>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67A8-4014-4B7F-AF41-4004F09B9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66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84D0-F371-4B97-97F1-FF7CA9503D3D}" type="datetimeFigureOut">
              <a:rPr lang="en-US" smtClean="0"/>
              <a:t>1/6/2019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67A8-4014-4B7F-AF41-4004F09B9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083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84D0-F371-4B97-97F1-FF7CA9503D3D}" type="datetimeFigureOut">
              <a:rPr lang="en-US" smtClean="0"/>
              <a:t>1/6/2019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67A8-4014-4B7F-AF41-4004F09B9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06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84D0-F371-4B97-97F1-FF7CA9503D3D}" type="datetimeFigureOut">
              <a:rPr lang="en-US" smtClean="0"/>
              <a:t>1/6/2019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67A8-4014-4B7F-AF41-4004F09B9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735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84D0-F371-4B97-97F1-FF7CA9503D3D}" type="datetimeFigureOut">
              <a:rPr lang="en-US" smtClean="0"/>
              <a:t>1/6/2019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67A8-4014-4B7F-AF41-4004F09B9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86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84D0-F371-4B97-97F1-FF7CA9503D3D}" type="datetimeFigureOut">
              <a:rPr lang="en-US" smtClean="0"/>
              <a:t>1/6/2019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67A8-4014-4B7F-AF41-4004F09B9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119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384D0-F371-4B97-97F1-FF7CA9503D3D}" type="datetimeFigureOut">
              <a:rPr lang="en-US" smtClean="0"/>
              <a:t>1/6/2019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67A8-4014-4B7F-AF41-4004F09B9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662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384D0-F371-4B97-97F1-FF7CA9503D3D}" type="datetimeFigureOut">
              <a:rPr lang="en-US" smtClean="0"/>
              <a:t>1/6/2019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667A8-4014-4B7F-AF41-4004F09B94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55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509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136" y="1188027"/>
            <a:ext cx="2819400" cy="2812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607" y="-45028"/>
            <a:ext cx="2653393" cy="182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3351068"/>
            <a:ext cx="2628900" cy="175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1962150"/>
            <a:ext cx="5486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Arial Narrow" panose="020B0606020202030204" pitchFamily="34" charset="0"/>
              </a:rPr>
              <a:t>Psalm 23.3; Proverbs 2.8, 19; Isaiah 2.2-4 (Micah 4.1-4);  Acts 22.4</a:t>
            </a:r>
          </a:p>
        </p:txBody>
      </p:sp>
    </p:spTree>
    <p:extLst>
      <p:ext uri="{BB962C8B-B14F-4D97-AF65-F5344CB8AC3E}">
        <p14:creationId xmlns:p14="http://schemas.microsoft.com/office/powerpoint/2010/main" val="3236453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136" y="1188027"/>
            <a:ext cx="2819400" cy="2812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607" y="-45028"/>
            <a:ext cx="2653393" cy="182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3351068"/>
            <a:ext cx="2628900" cy="175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2643485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 Narrow" panose="020B0606020202030204" pitchFamily="34" charset="0"/>
              </a:rPr>
              <a:t>Psalm 119.105; Ephesians 3.1-7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1617643"/>
            <a:ext cx="594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GOD’s Word is depicted as both the path and that which lights the way.</a:t>
            </a:r>
          </a:p>
        </p:txBody>
      </p:sp>
    </p:spTree>
    <p:extLst>
      <p:ext uri="{BB962C8B-B14F-4D97-AF65-F5344CB8AC3E}">
        <p14:creationId xmlns:p14="http://schemas.microsoft.com/office/powerpoint/2010/main" val="4246064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136" y="1188027"/>
            <a:ext cx="2819400" cy="2812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607" y="-45028"/>
            <a:ext cx="2653393" cy="182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3351068"/>
            <a:ext cx="2628900" cy="175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2643485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 Narrow" panose="020B0606020202030204" pitchFamily="34" charset="0"/>
              </a:rPr>
              <a:t>Matthew 7.13-14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1617643"/>
            <a:ext cx="594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The path you choose to travel leads to a destination.</a:t>
            </a:r>
          </a:p>
        </p:txBody>
      </p:sp>
    </p:spTree>
    <p:extLst>
      <p:ext uri="{BB962C8B-B14F-4D97-AF65-F5344CB8AC3E}">
        <p14:creationId xmlns:p14="http://schemas.microsoft.com/office/powerpoint/2010/main" val="177802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136" y="1188027"/>
            <a:ext cx="2819400" cy="2812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607" y="-45028"/>
            <a:ext cx="2653393" cy="182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3351068"/>
            <a:ext cx="2628900" cy="175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2643485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 Narrow" panose="020B0606020202030204" pitchFamily="34" charset="0"/>
              </a:rPr>
              <a:t>John 14.6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1617643"/>
            <a:ext cx="594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There is but a single path that leads to GOD.</a:t>
            </a:r>
          </a:p>
        </p:txBody>
      </p:sp>
    </p:spTree>
    <p:extLst>
      <p:ext uri="{BB962C8B-B14F-4D97-AF65-F5344CB8AC3E}">
        <p14:creationId xmlns:p14="http://schemas.microsoft.com/office/powerpoint/2010/main" val="543463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136" y="1188027"/>
            <a:ext cx="2819400" cy="2812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607" y="-45028"/>
            <a:ext cx="2653393" cy="182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3351068"/>
            <a:ext cx="2628900" cy="175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2643485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 Narrow" panose="020B0606020202030204" pitchFamily="34" charset="0"/>
              </a:rPr>
              <a:t>Proverbs 14.12; 16.25; Jeremiah 18.15-17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1617643"/>
            <a:ext cx="594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The “path” is the way that is pleasing to GOD, but trail-blazers are warned.</a:t>
            </a:r>
          </a:p>
        </p:txBody>
      </p:sp>
    </p:spTree>
    <p:extLst>
      <p:ext uri="{BB962C8B-B14F-4D97-AF65-F5344CB8AC3E}">
        <p14:creationId xmlns:p14="http://schemas.microsoft.com/office/powerpoint/2010/main" val="3803880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136" y="1188027"/>
            <a:ext cx="2819400" cy="2812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607" y="-45028"/>
            <a:ext cx="2653393" cy="182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3351068"/>
            <a:ext cx="2628900" cy="175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2643485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 Narrow" panose="020B0606020202030204" pitchFamily="34" charset="0"/>
              </a:rPr>
              <a:t>Psalm 25.4-5, 10; 65.11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1617643"/>
            <a:ext cx="5943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The “path” GOD has prepared to walk is meant to be suited for us.</a:t>
            </a:r>
          </a:p>
        </p:txBody>
      </p:sp>
    </p:spTree>
    <p:extLst>
      <p:ext uri="{BB962C8B-B14F-4D97-AF65-F5344CB8AC3E}">
        <p14:creationId xmlns:p14="http://schemas.microsoft.com/office/powerpoint/2010/main" val="1486248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136" y="1188027"/>
            <a:ext cx="2819400" cy="2812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607" y="-45028"/>
            <a:ext cx="2653393" cy="182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3351068"/>
            <a:ext cx="2628900" cy="175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1992690"/>
            <a:ext cx="548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 Narrow" panose="020B0606020202030204" pitchFamily="34" charset="0"/>
              </a:rPr>
              <a:t>“Thus says the LORD, ‘Stand by the ways and see and ask for the ancient paths, where the good way is, and walk in it;  and you will find rest for your souls…’”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1504950"/>
            <a:ext cx="594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Jeremiah 6.16</a:t>
            </a:r>
          </a:p>
        </p:txBody>
      </p:sp>
    </p:spTree>
    <p:extLst>
      <p:ext uri="{BB962C8B-B14F-4D97-AF65-F5344CB8AC3E}">
        <p14:creationId xmlns:p14="http://schemas.microsoft.com/office/powerpoint/2010/main" val="1945482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136" y="1188027"/>
            <a:ext cx="2819400" cy="2812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0607" y="-45028"/>
            <a:ext cx="2653393" cy="1828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00" y="3351068"/>
            <a:ext cx="2628900" cy="1752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1992690"/>
            <a:ext cx="548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 Narrow" panose="020B0606020202030204" pitchFamily="34" charset="0"/>
              </a:rPr>
              <a:t>“Thus says the LORD, ‘</a:t>
            </a:r>
            <a:r>
              <a:rPr lang="en-US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Stand</a:t>
            </a:r>
            <a:r>
              <a:rPr lang="en-US" sz="2400" b="1" dirty="0">
                <a:latin typeface="Arial Narrow" panose="020B0606020202030204" pitchFamily="34" charset="0"/>
              </a:rPr>
              <a:t> by the ways and </a:t>
            </a:r>
            <a:r>
              <a:rPr lang="en-US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see</a:t>
            </a:r>
            <a:r>
              <a:rPr lang="en-US" sz="2400" b="1" dirty="0">
                <a:latin typeface="Arial Narrow" panose="020B0606020202030204" pitchFamily="34" charset="0"/>
              </a:rPr>
              <a:t> and </a:t>
            </a:r>
            <a:r>
              <a:rPr lang="en-US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ask</a:t>
            </a:r>
            <a:r>
              <a:rPr lang="en-US" sz="2400" b="1" dirty="0">
                <a:latin typeface="Arial Narrow" panose="020B0606020202030204" pitchFamily="34" charset="0"/>
              </a:rPr>
              <a:t> for the ancient paths, where the good way is, and </a:t>
            </a:r>
            <a:r>
              <a:rPr lang="en-US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walk</a:t>
            </a:r>
            <a:r>
              <a:rPr lang="en-US" sz="2400" b="1" dirty="0">
                <a:latin typeface="Arial Narrow" panose="020B0606020202030204" pitchFamily="34" charset="0"/>
              </a:rPr>
              <a:t> in it;  </a:t>
            </a:r>
            <a:r>
              <a:rPr lang="en-US" sz="2400" b="1" dirty="0">
                <a:solidFill>
                  <a:srgbClr val="FF0000"/>
                </a:solidFill>
                <a:latin typeface="Arial Narrow" panose="020B0606020202030204" pitchFamily="34" charset="0"/>
              </a:rPr>
              <a:t>and </a:t>
            </a:r>
            <a:r>
              <a:rPr lang="en-US" sz="2400" b="1" dirty="0">
                <a:latin typeface="Arial Narrow" panose="020B0606020202030204" pitchFamily="34" charset="0"/>
              </a:rPr>
              <a:t>you will find rest for your souls…’”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1504950"/>
            <a:ext cx="594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+mj-lt"/>
              </a:rPr>
              <a:t>Jeremiah 6.16</a:t>
            </a:r>
          </a:p>
        </p:txBody>
      </p:sp>
    </p:spTree>
    <p:extLst>
      <p:ext uri="{BB962C8B-B14F-4D97-AF65-F5344CB8AC3E}">
        <p14:creationId xmlns:p14="http://schemas.microsoft.com/office/powerpoint/2010/main" val="1811474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194</Words>
  <Application>Microsoft Office PowerPoint</Application>
  <PresentationFormat>On-screen Show (16:9)</PresentationFormat>
  <Paragraphs>15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 Narrow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Bob Harmon</cp:lastModifiedBy>
  <cp:revision>5</cp:revision>
  <dcterms:created xsi:type="dcterms:W3CDTF">2019-01-04T23:39:50Z</dcterms:created>
  <dcterms:modified xsi:type="dcterms:W3CDTF">2019-01-06T22:49:32Z</dcterms:modified>
</cp:coreProperties>
</file>