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774" y="-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26F05D8-7324-42B1-9D3F-E12E4B89EA49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653E42B-7AF7-49D4-AC76-E480D0041C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9707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653E42B-7AF7-49D4-AC76-E480D0041C8F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72148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66439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63273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23422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374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59419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73957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7175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37875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3628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69218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62047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19E51C-B8D5-4F15-8F84-1886B05DDD88}" type="datetimeFigureOut">
              <a:rPr lang="en-US" smtClean="0"/>
              <a:t>11/2/2019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FD805E-13DD-4185-A7FC-6EC380BB0D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377496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0199" y="666750"/>
            <a:ext cx="6923471" cy="1102519"/>
          </a:xfrm>
        </p:spPr>
        <p:txBody>
          <a:bodyPr>
            <a:normAutofit/>
          </a:bodyPr>
          <a:lstStyle/>
          <a:p>
            <a:pPr algn="l"/>
            <a:r>
              <a:rPr lang="en-US" sz="5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 Door for the Word</a:t>
            </a:r>
            <a:endParaRPr lang="en-US" sz="5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76400" y="1733550"/>
            <a:ext cx="6184900" cy="1314450"/>
          </a:xfrm>
        </p:spPr>
        <p:txBody>
          <a:bodyPr/>
          <a:lstStyle/>
          <a:p>
            <a:pPr algn="l"/>
            <a:r>
              <a:rPr lang="en-US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Colossians </a:t>
            </a:r>
            <a:r>
              <a:rPr lang="en-US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4:2-6</a:t>
            </a:r>
            <a:endParaRPr lang="en-US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460500" cy="2190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9987548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205979"/>
            <a:ext cx="7086599" cy="857250"/>
          </a:xfrm>
        </p:spPr>
        <p:txBody>
          <a:bodyPr/>
          <a:lstStyle/>
          <a:p>
            <a:pPr algn="l"/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Opportunities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00200" y="1200151"/>
            <a:ext cx="7086600" cy="3394472"/>
          </a:xfrm>
        </p:spPr>
        <p:txBody>
          <a:bodyPr>
            <a:normAutofit/>
          </a:bodyPr>
          <a:lstStyle/>
          <a:p>
            <a:r>
              <a:rPr lang="en-US" alt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Acts 14:27 – “a door of faith to the Gentiles”</a:t>
            </a:r>
          </a:p>
          <a:p>
            <a:r>
              <a:rPr lang="en-US" alt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 Cor. 2:12 – “a door was opened for me”</a:t>
            </a:r>
          </a:p>
          <a:p>
            <a:pPr marL="342900" lvl="1" indent="-342900">
              <a:buFont typeface="Arial" panose="020B0604020202020204" pitchFamily="34" charset="0"/>
              <a:buChar char="•"/>
            </a:pP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 Cor. 16:9 – “a </a:t>
            </a:r>
            <a:r>
              <a:rPr lang="en-US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wide door for effective work has opened to me</a:t>
            </a:r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”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en-US" alt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Rev. 3:8 – “an open door which no one can shut”</a:t>
            </a:r>
          </a:p>
          <a:p>
            <a:endParaRPr lang="en-US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463675" cy="2189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9269707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205979"/>
            <a:ext cx="7086599" cy="857250"/>
          </a:xfrm>
        </p:spPr>
        <p:txBody>
          <a:bodyPr/>
          <a:lstStyle/>
          <a:p>
            <a:pPr algn="l"/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 Door for the Word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00200" y="1200151"/>
            <a:ext cx="7086599" cy="3394472"/>
          </a:xfrm>
        </p:spPr>
        <p:txBody>
          <a:bodyPr>
            <a:normAutofit/>
          </a:bodyPr>
          <a:lstStyle/>
          <a:p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Devoted to prayer</a:t>
            </a:r>
          </a:p>
          <a:p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Making the most of the opportunity</a:t>
            </a:r>
          </a:p>
          <a:p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Walking wisely</a:t>
            </a:r>
          </a:p>
          <a:p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Speaking graciously</a:t>
            </a:r>
          </a:p>
          <a:p>
            <a:pPr lvl="1"/>
            <a:r>
              <a:rPr lang="en-U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With grace – seasoned with salt – with readiness</a:t>
            </a:r>
            <a:endParaRPr lang="en-US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463675" cy="2189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04339601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199" y="205979"/>
            <a:ext cx="7086599" cy="857250"/>
          </a:xfrm>
        </p:spPr>
        <p:txBody>
          <a:bodyPr/>
          <a:lstStyle/>
          <a:p>
            <a:pPr algn="l"/>
            <a:r>
              <a:rPr lang="en-US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Jesus the Way to the Father</a:t>
            </a:r>
            <a:endParaRPr lang="en-US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00200" y="1200151"/>
            <a:ext cx="7086599" cy="3394472"/>
          </a:xfrm>
        </p:spPr>
        <p:txBody>
          <a:bodyPr>
            <a:normAutofit/>
          </a:bodyPr>
          <a:lstStyle/>
          <a:p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The way (John 14:6)</a:t>
            </a:r>
          </a:p>
          <a:p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The door of the sheepfold (John 10:7-9)</a:t>
            </a:r>
          </a:p>
          <a:p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Our introduction into grace (Rom. 5:1-2)</a:t>
            </a:r>
          </a:p>
          <a:p>
            <a:r>
              <a:rPr lang="en-US" sz="28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</a:t>
            </a:r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ew and living way (Heb. 10:19f)</a:t>
            </a:r>
          </a:p>
          <a:p>
            <a:r>
              <a:rPr 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Keys to the kingdom (Matt. 16:18)</a:t>
            </a:r>
          </a:p>
        </p:txBody>
      </p:sp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" y="0"/>
            <a:ext cx="1463675" cy="2189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33033028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140</Words>
  <Application>Microsoft Office PowerPoint</Application>
  <PresentationFormat>On-screen Show (16:9)</PresentationFormat>
  <Paragraphs>20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A Door for the Word</vt:lpstr>
      <vt:lpstr>Opportunities</vt:lpstr>
      <vt:lpstr>A Door for the Word</vt:lpstr>
      <vt:lpstr>Jesus the Way to the Father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Door for the Word</dc:title>
  <dc:creator>Dan Petty</dc:creator>
  <cp:lastModifiedBy>Dan Petty</cp:lastModifiedBy>
  <cp:revision>4</cp:revision>
  <dcterms:created xsi:type="dcterms:W3CDTF">2019-11-03T00:58:56Z</dcterms:created>
  <dcterms:modified xsi:type="dcterms:W3CDTF">2019-11-03T01:20:55Z</dcterms:modified>
</cp:coreProperties>
</file>

<file path=docProps/thumbnail.jpeg>
</file>