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7"/>
  </p:normalViewPr>
  <p:slideViewPr>
    <p:cSldViewPr>
      <p:cViewPr varScale="1">
        <p:scale>
          <a:sx n="135" d="100"/>
          <a:sy n="135" d="100"/>
        </p:scale>
        <p:origin x="864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028700"/>
            <a:ext cx="8229600" cy="13716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498774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7086600" cy="13716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1880840"/>
            <a:ext cx="7086600" cy="1132284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4812507"/>
            <a:ext cx="762000" cy="273844"/>
          </a:xfrm>
        </p:spPr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8572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563165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151335"/>
            <a:ext cx="4041775" cy="563165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71651"/>
            <a:ext cx="4040188" cy="28229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771651"/>
            <a:ext cx="4041775" cy="28229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1" y="1143001"/>
            <a:ext cx="3008313" cy="3451622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57200"/>
            <a:ext cx="5486400" cy="391716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373981"/>
            <a:ext cx="5486400" cy="29718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875090"/>
            <a:ext cx="5486400" cy="397764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53187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4812507"/>
            <a:ext cx="2133600" cy="273844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0730AB0-41AF-4229-AF9E-88A07BA157C8}" type="datetimeFigureOut">
              <a:rPr lang="en-US" smtClean="0"/>
              <a:t>11/5/19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4812507"/>
            <a:ext cx="2895600" cy="273844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4812507"/>
            <a:ext cx="762000" cy="273844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E5163D-E6CB-4B87-A6D3-9BC8E7CAAAD8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29140"/>
            <a:ext cx="9176657" cy="6882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-95250"/>
            <a:ext cx="8382000" cy="1143000"/>
          </a:xfrm>
        </p:spPr>
        <p:txBody>
          <a:bodyPr>
            <a:normAutofit/>
          </a:bodyPr>
          <a:lstStyle/>
          <a:p>
            <a:r>
              <a:rPr lang="en-US" sz="6000" dirty="0"/>
              <a:t>All the People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8828" y="1047750"/>
            <a:ext cx="7239000" cy="816756"/>
          </a:xfrm>
        </p:spPr>
        <p:txBody>
          <a:bodyPr>
            <a:normAutofit fontScale="70000" lnSpcReduction="20000"/>
          </a:bodyPr>
          <a:lstStyle/>
          <a:p>
            <a:r>
              <a:rPr 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Spiritual Restoration</a:t>
            </a:r>
          </a:p>
          <a:p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Nehemiah 8</a:t>
            </a:r>
          </a:p>
        </p:txBody>
      </p:sp>
    </p:spTree>
    <p:extLst>
      <p:ext uri="{BB962C8B-B14F-4D97-AF65-F5344CB8AC3E}">
        <p14:creationId xmlns:p14="http://schemas.microsoft.com/office/powerpoint/2010/main" val="228656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29140"/>
            <a:ext cx="9176657" cy="6882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199" y="0"/>
            <a:ext cx="9252856" cy="1200150"/>
          </a:xfrm>
          <a:solidFill>
            <a:schemeClr val="bg2">
              <a:alpha val="58000"/>
            </a:schemeClr>
          </a:solidFill>
        </p:spPr>
        <p:txBody>
          <a:bodyPr>
            <a:normAutofit/>
          </a:bodyPr>
          <a:lstStyle/>
          <a:p>
            <a:r>
              <a:rPr lang="en-US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THE PEOPLE</a:t>
            </a:r>
          </a:p>
        </p:txBody>
      </p:sp>
      <p:sp>
        <p:nvSpPr>
          <p:cNvPr id="3" name="Subtitle 2"/>
          <p:cNvSpPr>
            <a:spLocks noGrp="1"/>
          </p:cNvSpPr>
          <p:nvPr>
            <p:ph sz="half" idx="1"/>
          </p:nvPr>
        </p:nvSpPr>
        <p:spPr>
          <a:xfrm>
            <a:off x="0" y="1200151"/>
            <a:ext cx="4495800" cy="3953202"/>
          </a:xfrm>
          <a:solidFill>
            <a:schemeClr val="bg2">
              <a:alpha val="58000"/>
            </a:schemeClr>
          </a:solidFill>
        </p:spPr>
        <p:txBody>
          <a:bodyPr>
            <a:normAutofit/>
          </a:bodyPr>
          <a:lstStyle/>
          <a:p>
            <a:pPr marL="137160" indent="0" algn="ctr">
              <a:buNone/>
            </a:pP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ctr">
              <a:buNone/>
            </a:pP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Elements of a Spiritual Restoration</a:t>
            </a:r>
          </a:p>
          <a:p>
            <a:pPr marL="137160" indent="0" algn="ctr">
              <a:buNone/>
            </a:pP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Nehemiah 8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495800" y="1200150"/>
            <a:ext cx="4648200" cy="3943349"/>
          </a:xfrm>
          <a:solidFill>
            <a:schemeClr val="bg2">
              <a:alpha val="58000"/>
            </a:schemeClr>
          </a:solidFill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 (v. 1)</a:t>
            </a:r>
          </a:p>
          <a:p>
            <a:pPr marL="137160" indent="0" algn="ctr"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 (v. 3)</a:t>
            </a:r>
          </a:p>
          <a:p>
            <a:pPr marL="137160" indent="0" algn="ctr"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Adoration (v. 5)</a:t>
            </a:r>
          </a:p>
          <a:p>
            <a:pPr marL="137160" indent="0" algn="ctr"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Participation (v. 6)</a:t>
            </a:r>
          </a:p>
          <a:p>
            <a:pPr marL="137160" indent="0" algn="ctr"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Correction (v. 9)</a:t>
            </a:r>
          </a:p>
          <a:p>
            <a:pPr marL="137160" indent="0" algn="ctr"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 (v. 12)</a:t>
            </a:r>
          </a:p>
          <a:p>
            <a:pPr marL="137160" indent="0" algn="ctr">
              <a:buNone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Continuation (vv. 13f)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80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61</Words>
  <Application>Microsoft Macintosh PowerPoint</Application>
  <PresentationFormat>On-screen Show (16:9)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Calibri</vt:lpstr>
      <vt:lpstr>Cambria</vt:lpstr>
      <vt:lpstr>Wingdings</vt:lpstr>
      <vt:lpstr>Wingdings 2</vt:lpstr>
      <vt:lpstr>Wingdings 3</vt:lpstr>
      <vt:lpstr>Apex</vt:lpstr>
      <vt:lpstr>All the People</vt:lpstr>
      <vt:lpstr>ALL THE PEOPLE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the People</dc:title>
  <dc:creator>Dan Petty</dc:creator>
  <cp:lastModifiedBy>Jillian Petty</cp:lastModifiedBy>
  <cp:revision>7</cp:revision>
  <dcterms:created xsi:type="dcterms:W3CDTF">2016-03-27T11:36:02Z</dcterms:created>
  <dcterms:modified xsi:type="dcterms:W3CDTF">2019-11-05T12:31:46Z</dcterms:modified>
</cp:coreProperties>
</file>