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1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97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57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082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14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03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177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3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411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59888-68B4-4270-AE3B-1D961575D0AC}" type="datetimeFigureOut">
              <a:rPr lang="en-US" smtClean="0"/>
              <a:t>10/27/2019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71323-59E6-4716-B4D6-6C00A3D4EC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6818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3950"/>
            <a:ext cx="7772400" cy="1102519"/>
          </a:xfrm>
        </p:spPr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Joseph’s Bones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38350"/>
            <a:ext cx="6400800" cy="1314450"/>
          </a:xfrm>
        </p:spPr>
        <p:txBody>
          <a:bodyPr>
            <a:norm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Gen. 50:24-26; Exo. 13:19; Josh. 24:32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603" y="2724150"/>
            <a:ext cx="2517775" cy="185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508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Joseph’s Bones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Gen. 50:24-26; Exo. 13:19; Josh. 24:32</a:t>
            </a: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28749"/>
            <a:ext cx="3581400" cy="3165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“By faith Joseph, when he was dying, made mention of the exodus of the sons of Israel, and gave orders concerning his bones.”</a:t>
            </a:r>
          </a:p>
          <a:p>
            <a:pPr marL="0" indent="0" algn="r">
              <a:buNone/>
            </a:pP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Heb. 11:22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2190750"/>
            <a:ext cx="4038600" cy="2403874"/>
          </a:xfrm>
          <a:solidFill>
            <a:schemeClr val="accent1">
              <a:alpha val="46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Faith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Conviction of the mind</a:t>
            </a:r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Trust of the heart</a:t>
            </a:r>
          </a:p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Surrender of the will</a:t>
            </a:r>
            <a:endParaRPr lang="en-US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9550"/>
            <a:ext cx="25177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52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59</Words>
  <Application>Microsoft Office PowerPoint</Application>
  <PresentationFormat>On-screen Show (16:9)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Joseph’s Bones</vt:lpstr>
      <vt:lpstr>Joseph’s Bones Gen. 50:24-26; Exo. 13:19; Josh. 24:32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Joseph’s Bones Gen. 50:24-26; Exo. 13:19; Josh. 24:32</dc:title>
  <dc:creator>Dan Petty</dc:creator>
  <cp:lastModifiedBy>Dan Petty</cp:lastModifiedBy>
  <cp:revision>4</cp:revision>
  <dcterms:created xsi:type="dcterms:W3CDTF">2018-03-18T12:36:20Z</dcterms:created>
  <dcterms:modified xsi:type="dcterms:W3CDTF">2019-10-27T11:15:16Z</dcterms:modified>
</cp:coreProperties>
</file>